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56" r:id="rId5"/>
    <p:sldMasterId id="2147483810" r:id="rId6"/>
  </p:sldMasterIdLst>
  <p:notesMasterIdLst>
    <p:notesMasterId r:id="rId18"/>
  </p:notesMasterIdLst>
  <p:sldIdLst>
    <p:sldId id="256" r:id="rId7"/>
    <p:sldId id="322" r:id="rId8"/>
    <p:sldId id="318" r:id="rId9"/>
    <p:sldId id="323" r:id="rId10"/>
    <p:sldId id="314" r:id="rId11"/>
    <p:sldId id="324" r:id="rId12"/>
    <p:sldId id="317" r:id="rId13"/>
    <p:sldId id="325" r:id="rId14"/>
    <p:sldId id="326" r:id="rId15"/>
    <p:sldId id="327" r:id="rId16"/>
    <p:sldId id="3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CFA"/>
    <a:srgbClr val="68ABB8"/>
    <a:srgbClr val="794CD4"/>
    <a:srgbClr val="71B46C"/>
    <a:srgbClr val="E7EEFF"/>
    <a:srgbClr val="FEEFED"/>
    <a:srgbClr val="E7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5FA9646-C772-4898-8722-9C7C3AA66207}">
  <a:tblStyle styleId="{95FA9646-C772-4898-8722-9C7C3AA66207}" styleName="Telstra Corporate">
    <a:wholeTbl>
      <a:tcTxStyle>
        <a:fontRef idx="minor"/>
        <a:srgbClr val="131A35"/>
      </a:tcTxStyle>
      <a:tcStyle>
        <a:tcBdr>
          <a:left>
            <a:lnRef idx="0">
              <a:scrgbClr r="0" g="0" b="0"/>
            </a:lnRef>
          </a:left>
          <a:right>
            <a:lnRef idx="0">
              <a:scrgbClr r="0" g="0" b="0"/>
            </a:lnRef>
          </a:right>
          <a:top>
            <a:lnRef idx="0">
              <a:scrgbClr r="0" g="0" b="0"/>
            </a:lnRef>
          </a:top>
          <a:bottom>
            <a:ln w="3175" cmpd="sng">
              <a:solidFill>
                <a:srgbClr val="D4CDC3"/>
              </a:solidFill>
            </a:ln>
          </a:bottom>
          <a:insideH>
            <a:ln w="3175" cmpd="sng">
              <a:solidFill>
                <a:srgbClr val="D4CDC3"/>
              </a:solidFill>
            </a:ln>
          </a:insideH>
          <a:insideV>
            <a:lnRef idx="0">
              <a:scrgbClr r="0" g="0" b="0"/>
            </a:lnRef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>
        <a:fontRef idx="minor"/>
        <a:srgbClr val="131A35"/>
      </a:tcTxStyle>
      <a:tcStyle>
        <a:tcBdr>
          <a:top>
            <a:lnRef idx="0">
              <a:scrgbClr r="0" g="0" b="0"/>
            </a:lnRef>
          </a:top>
          <a:bottom>
            <a:ln w="3175" cmpd="sng">
              <a:solidFill>
                <a:srgbClr val="D4CDC3"/>
              </a:solidFill>
            </a:ln>
          </a:bottom>
        </a:tcBdr>
      </a:tcStyle>
    </a:lastCol>
    <a:firstCol>
      <a:tcTxStyle b="on">
        <a:fontRef idx="minor"/>
        <a:srgbClr val="131A35"/>
      </a:tcTxStyle>
      <a:tcStyle>
        <a:tcBdr>
          <a:top>
            <a:lnRef idx="0">
              <a:scrgbClr r="0" g="0" b="0"/>
            </a:lnRef>
          </a:top>
          <a:bottom>
            <a:ln w="3175" cmpd="sng">
              <a:solidFill>
                <a:srgbClr val="D4CDC3"/>
              </a:solidFill>
            </a:ln>
          </a:bottom>
        </a:tcBdr>
      </a:tcStyle>
    </a:firstCol>
    <a:lastRow>
      <a:tcTxStyle>
        <a:fontRef idx="minor"/>
        <a:srgbClr val="131A35"/>
      </a:tcTxStyle>
      <a:tcStyle>
        <a:tcBdr>
          <a:top>
            <a:ln w="6350" cmpd="sng">
              <a:solidFill>
                <a:srgbClr val="131A35"/>
              </a:solidFill>
            </a:ln>
          </a:top>
          <a:bottom>
            <a:ln w="6350" cmpd="sng">
              <a:solidFill>
                <a:srgbClr val="131A35"/>
              </a:solidFill>
            </a:ln>
          </a:bottom>
        </a:tcBdr>
      </a:tcStyle>
    </a:lastRow>
    <a:firstRow>
      <a:tcTxStyle b="on">
        <a:fontRef idx="min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0D54FF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0F6D-BB40-44F0-BB08-8CFA3912DBDD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065F-699C-4B04-93B8-E5ADEEF4C1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10D7D-2E5F-E76F-F3F7-84FAF60ED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482A-B541-C6B1-C9AB-32D4DC9C4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5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11234737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/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BE92E-D182-CA6C-B1CE-EE6FD197E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711180"/>
            <a:ext cx="8553600" cy="3002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Big statement slide/ quote. Text highlight is applied manually. Delete quotation marks if statement slide.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9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 C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rgbClr val="6CC8FE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2B2E957D-DEA2-F1E7-2613-B2328C4C4B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2"/>
          </a:solidFill>
          <a:effectLst>
            <a:outerShdw dist="12700" dir="5400000" algn="t" rotWithShape="0">
              <a:schemeClr val="tx1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</p:spTree>
    <p:extLst>
      <p:ext uri="{BB962C8B-B14F-4D97-AF65-F5344CB8AC3E}">
        <p14:creationId xmlns:p14="http://schemas.microsoft.com/office/powerpoint/2010/main" val="278511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8F2E2-9837-2CA7-9EA7-840312A3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FC90-C86D-E8D7-4938-C57A06295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9B8DE-4B5E-FACA-BB6A-DCC0A905ED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3551F0-E65A-F602-C51B-A2D76F0F5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437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CD0AC-A4BA-95A9-A57F-08266D4D63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90AF-3886-A5A1-445A-051BE37AF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2099-6B79-31FE-80CD-E08A43289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59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3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528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6200" y="1657350"/>
            <a:ext cx="5284788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, 2/3 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E9E30E-0A1A-82DE-4334-96CE8E6CDC92}"/>
              </a:ext>
            </a:extLst>
          </p:cNvPr>
          <p:cNvSpPr/>
          <p:nvPr userDrawn="1"/>
        </p:nvSpPr>
        <p:spPr>
          <a:xfrm flipH="1">
            <a:off x="4443413" y="1462088"/>
            <a:ext cx="7761287" cy="5395912"/>
          </a:xfrm>
          <a:custGeom>
            <a:avLst/>
            <a:gdLst>
              <a:gd name="connsiteX0" fmla="*/ 7172539 w 7761287"/>
              <a:gd name="connsiteY0" fmla="*/ 0 h 5395912"/>
              <a:gd name="connsiteX1" fmla="*/ 0 w 7761287"/>
              <a:gd name="connsiteY1" fmla="*/ 0 h 5395912"/>
              <a:gd name="connsiteX2" fmla="*/ 0 w 7761287"/>
              <a:gd name="connsiteY2" fmla="*/ 5395912 h 5395912"/>
              <a:gd name="connsiteX3" fmla="*/ 7761287 w 7761287"/>
              <a:gd name="connsiteY3" fmla="*/ 5395912 h 5395912"/>
              <a:gd name="connsiteX4" fmla="*/ 7761287 w 7761287"/>
              <a:gd name="connsiteY4" fmla="*/ 588748 h 5395912"/>
              <a:gd name="connsiteX5" fmla="*/ 7172539 w 7761287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287" h="5395912">
                <a:moveTo>
                  <a:pt x="7172539" y="0"/>
                </a:moveTo>
                <a:lnTo>
                  <a:pt x="0" y="0"/>
                </a:lnTo>
                <a:lnTo>
                  <a:pt x="0" y="5395912"/>
                </a:lnTo>
                <a:lnTo>
                  <a:pt x="7761287" y="5395912"/>
                </a:lnTo>
                <a:lnTo>
                  <a:pt x="7761287" y="588748"/>
                </a:lnTo>
                <a:cubicBezTo>
                  <a:pt x="7761287" y="263591"/>
                  <a:pt x="7497696" y="0"/>
                  <a:pt x="71725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2266244"/>
            <a:ext cx="3524400" cy="371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456" y="2266244"/>
            <a:ext cx="6609600" cy="3718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 Content, 2/3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D31C9-70A9-6804-6C42-2F8AED502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645275" cy="6858000"/>
          </a:xfrm>
          <a:prstGeom prst="round1Rect">
            <a:avLst>
              <a:gd name="adj" fmla="val 8586"/>
            </a:avLst>
          </a:prstGeo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4063" y="1462088"/>
            <a:ext cx="4608512" cy="787400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41600"/>
            <a:ext cx="4613025" cy="334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330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619" y="1657350"/>
            <a:ext cx="3304800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F6510E-9D94-26ED-4304-A6EBD633E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07400" y="1657350"/>
            <a:ext cx="3305175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740A9E-38E4-C80F-9960-40AFB1493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706C6F-72F2-2FE7-7FF2-E20B52C2D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3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2D69453-2BA0-6617-CFDC-853BCA4F10E0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731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B19B6E-709C-AF60-B0C3-1F156260ECA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3537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09AD0-B871-5325-3A71-3C78B9241338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3D5287-03FB-3B5D-094C-DE9E7BC25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2911134E-04C0-6C96-6A9A-6D53561EED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5D6FEFA7-6330-DB80-11AC-4E641FB8F23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AA5EBA2-4128-AAE4-0E77-D9256D7C94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42753F66-04AD-8828-8D4E-5AB4E034FE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C77FF08-5BFF-5D92-06B0-65479152C40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9777BA47-D94B-B431-F0CC-F5D22AA97E5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4578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/ 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rgbClr val="6CC8FE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rgbClr val="6CC8FE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715C-D616-CED7-B98F-1B0C7AAA3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801195"/>
            <a:ext cx="8553600" cy="30024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 slide/ quote. Text highlight is applied manually. </a:t>
            </a:r>
            <a:r>
              <a:rPr lang="en-GB" sz="5400">
                <a:solidFill>
                  <a:schemeClr val="bg1"/>
                </a:solidFill>
                <a:latin typeface="+mj-lt"/>
              </a:rPr>
              <a:t>Delete quotation marks if statement slide.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6CC8FE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67C919-56A6-E657-77BD-A5C1E0FEA0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3BDDD-0B06-CC36-995C-10851A7855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AF3B08-5549-40ED-FEE9-D450F096A0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9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/ C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ECE49172-2505-2600-E0D6-69128942B2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1"/>
          </a:solidFill>
          <a:effectLst>
            <a:outerShdw dist="12700" dir="5400000" algn="t" rotWithShape="0">
              <a:schemeClr val="accent2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36AD037-1DA8-C969-8084-906340116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8F2E2-9837-2CA7-9EA7-840312A3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FC90-C86D-E8D7-4938-C57A06295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9B8DE-4B5E-FACA-BB6A-DCC0A905ED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3551F0-E65A-F602-C51B-A2D76F0F5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28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CD0AC-A4BA-95A9-A57F-08266D4D63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90AF-3886-A5A1-445A-051BE37AF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2099-6B79-31FE-80CD-E08A43289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4A88B0B-9529-EDB9-0228-8641B29F47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9C41F89-C69C-1A97-3C92-CA435A10A0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9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Image Mas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2593DE2-550E-F245-0F33-F4ABD463A9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491914-9447-44CA-E26B-51915B8AA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 + Key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AE4ADFBF-D9A7-082D-4CB8-6C01B5850F0E}"/>
              </a:ext>
            </a:extLst>
          </p:cNvPr>
          <p:cNvSpPr>
            <a:spLocks noGrp="1"/>
          </p:cNvSpPr>
          <p:nvPr>
            <p:ph type="clipArt" sz="quarter" idx="12"/>
          </p:nvPr>
        </p:nvSpPr>
        <p:spPr>
          <a:xfrm flipV="1">
            <a:off x="-177801" y="-1"/>
            <a:ext cx="9907589" cy="5788024"/>
          </a:xfrm>
          <a:custGeom>
            <a:avLst/>
            <a:gdLst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4" fmla="*/ 0 w 10831514"/>
              <a:gd name="connsiteY4" fmla="*/ 5788024 h 5788024"/>
              <a:gd name="connsiteX5" fmla="*/ 0 w 10831514"/>
              <a:gd name="connsiteY5" fmla="*/ 0 h 5788024"/>
              <a:gd name="connsiteX0" fmla="*/ 0 w 10831514"/>
              <a:gd name="connsiteY0" fmla="*/ 5788024 h 5879464"/>
              <a:gd name="connsiteX1" fmla="*/ 0 w 10831514"/>
              <a:gd name="connsiteY1" fmla="*/ 0 h 5879464"/>
              <a:gd name="connsiteX2" fmla="*/ 9552013 w 10831514"/>
              <a:gd name="connsiteY2" fmla="*/ 0 h 5879464"/>
              <a:gd name="connsiteX3" fmla="*/ 10831514 w 10831514"/>
              <a:gd name="connsiteY3" fmla="*/ 1279501 h 5879464"/>
              <a:gd name="connsiteX4" fmla="*/ 10831514 w 10831514"/>
              <a:gd name="connsiteY4" fmla="*/ 5788024 h 5879464"/>
              <a:gd name="connsiteX5" fmla="*/ 91440 w 10831514"/>
              <a:gd name="connsiteY5" fmla="*/ 5879464 h 5879464"/>
              <a:gd name="connsiteX0" fmla="*/ 0 w 10831514"/>
              <a:gd name="connsiteY0" fmla="*/ 5788024 h 5788024"/>
              <a:gd name="connsiteX1" fmla="*/ 0 w 10831514"/>
              <a:gd name="connsiteY1" fmla="*/ 0 h 5788024"/>
              <a:gd name="connsiteX2" fmla="*/ 9552013 w 10831514"/>
              <a:gd name="connsiteY2" fmla="*/ 0 h 5788024"/>
              <a:gd name="connsiteX3" fmla="*/ 10831514 w 10831514"/>
              <a:gd name="connsiteY3" fmla="*/ 1279501 h 5788024"/>
              <a:gd name="connsiteX4" fmla="*/ 10831514 w 10831514"/>
              <a:gd name="connsiteY4" fmla="*/ 5788024 h 5788024"/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0" fmla="*/ 0 w 9907589"/>
              <a:gd name="connsiteY0" fmla="*/ 0 h 5788024"/>
              <a:gd name="connsiteX1" fmla="*/ 8628088 w 9907589"/>
              <a:gd name="connsiteY1" fmla="*/ 0 h 5788024"/>
              <a:gd name="connsiteX2" fmla="*/ 9907589 w 9907589"/>
              <a:gd name="connsiteY2" fmla="*/ 1279501 h 5788024"/>
              <a:gd name="connsiteX3" fmla="*/ 9907589 w 9907589"/>
              <a:gd name="connsiteY3" fmla="*/ 5788024 h 57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589" h="5788024">
                <a:moveTo>
                  <a:pt x="0" y="0"/>
                </a:moveTo>
                <a:lnTo>
                  <a:pt x="8628088" y="0"/>
                </a:lnTo>
                <a:cubicBezTo>
                  <a:pt x="9334737" y="0"/>
                  <a:pt x="9907589" y="572852"/>
                  <a:pt x="9907589" y="1279501"/>
                </a:cubicBezTo>
                <a:lnTo>
                  <a:pt x="9907589" y="578802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F313F-013E-5AF6-E1DB-6F809547FC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  <a:p>
            <a:r>
              <a:rPr lang="en-GB"/>
              <a:t>Right click and select Send to Back for keyline to be in front of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C54A82E-583B-70A6-D352-A05CD11B9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Key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ABA06F-2422-B943-9F15-892653BB2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F17C74-650C-0BF2-1525-618BFAD73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4EEBC3-F562-1F7E-1DA4-C20C211EE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F448C1-FBA5-5582-DAEA-49A953633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9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Solid + Key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71A62A4-8AA5-E7F0-41C8-964038B1E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0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54A761D-73EE-29CD-9BC2-9BB87E748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84FC46-5187-CF27-B23E-5FA6CDDB4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2BEFCE-660C-9FAC-8281-A9B4280F89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8B1962-06E1-ABBB-847B-37F63EC90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80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144F5EC-AB08-1873-9F90-0B3D0B091A10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43101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164B2C-06E3-E8A0-0001-7910E573DD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16979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7B9F77-4CD9-CA55-49DC-D40A2AB312AB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82507CFC-ED11-892A-A048-F0A9F0182D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0A3B16E2-2C81-796B-3ADD-4FBE9A0E11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693B1104-6D09-CD36-CCCA-391104CE39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92D35063-2B6C-2CF8-AD31-B89B1E1CA9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DEA6639C-D41A-EA68-07C6-46A2FC0838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Picture Placeholder 19">
            <a:extLst>
              <a:ext uri="{FF2B5EF4-FFF2-40B4-BE49-F238E27FC236}">
                <a16:creationId xmlns:a16="http://schemas.microsoft.com/office/drawing/2014/main" id="{F0A980B6-D749-56E4-FB23-CF54603632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36A829-99F5-045E-960A-0B654B5A9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/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715C-D616-CED7-B98F-1B0C7AAA3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801195"/>
            <a:ext cx="8553600" cy="30024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 slide/ quote. Text highlight is applied manually. </a:t>
            </a:r>
            <a:r>
              <a:rPr lang="en-GB" sz="5400">
                <a:solidFill>
                  <a:schemeClr val="bg1"/>
                </a:solidFill>
                <a:latin typeface="+mj-lt"/>
              </a:rPr>
              <a:t>Delete quotation marks if statement slide.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accent3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E10C10-E739-80C8-4228-A75E124B6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oli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4EB39C-1324-193B-D2E4-AA855B809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/ C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CTA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rgbClr val="6CC8FE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DB15501-56D1-9EC4-FE70-516BCA4AFF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2"/>
          </a:solidFill>
          <a:effectLst>
            <a:outerShdw dist="12700" dir="5400000" algn="t" rotWithShape="0">
              <a:srgbClr val="6CC8FE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7747ED-4AF7-6B17-AB4F-883BCAF23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9DB80C-2409-B3D1-5C56-38300935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304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1ED5F-6AF0-512E-5CB5-9AD1938347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4C11-B55A-4D35-657E-DDC0B911F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3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B0833-417B-50EA-F27F-2A591A2A9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</p:spTree>
    <p:extLst>
      <p:ext uri="{BB962C8B-B14F-4D97-AF65-F5344CB8AC3E}">
        <p14:creationId xmlns:p14="http://schemas.microsoft.com/office/powerpoint/2010/main" val="402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_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F5D9DC5-8858-8C87-8AA0-915A48D66482}"/>
              </a:ext>
            </a:extLst>
          </p:cNvPr>
          <p:cNvSpPr/>
          <p:nvPr userDrawn="1"/>
        </p:nvSpPr>
        <p:spPr>
          <a:xfrm>
            <a:off x="0" y="1274609"/>
            <a:ext cx="9950450" cy="5583391"/>
          </a:xfrm>
          <a:custGeom>
            <a:avLst/>
            <a:gdLst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  <a:gd name="connsiteX4" fmla="*/ 0 w 9950450"/>
              <a:gd name="connsiteY4" fmla="*/ 5583391 h 5583391"/>
              <a:gd name="connsiteX5" fmla="*/ 0 w 9950450"/>
              <a:gd name="connsiteY5" fmla="*/ 0 h 5583391"/>
              <a:gd name="connsiteX0" fmla="*/ 0 w 9950450"/>
              <a:gd name="connsiteY0" fmla="*/ 5583391 h 5674831"/>
              <a:gd name="connsiteX1" fmla="*/ 0 w 9950450"/>
              <a:gd name="connsiteY1" fmla="*/ 0 h 5674831"/>
              <a:gd name="connsiteX2" fmla="*/ 7515701 w 9950450"/>
              <a:gd name="connsiteY2" fmla="*/ 0 h 5674831"/>
              <a:gd name="connsiteX3" fmla="*/ 9950450 w 9950450"/>
              <a:gd name="connsiteY3" fmla="*/ 2434749 h 5674831"/>
              <a:gd name="connsiteX4" fmla="*/ 9950450 w 9950450"/>
              <a:gd name="connsiteY4" fmla="*/ 5583391 h 5674831"/>
              <a:gd name="connsiteX5" fmla="*/ 91440 w 9950450"/>
              <a:gd name="connsiteY5" fmla="*/ 5674831 h 5674831"/>
              <a:gd name="connsiteX0" fmla="*/ 0 w 9950450"/>
              <a:gd name="connsiteY0" fmla="*/ 5583391 h 5583391"/>
              <a:gd name="connsiteX1" fmla="*/ 0 w 9950450"/>
              <a:gd name="connsiteY1" fmla="*/ 0 h 5583391"/>
              <a:gd name="connsiteX2" fmla="*/ 7515701 w 9950450"/>
              <a:gd name="connsiteY2" fmla="*/ 0 h 5583391"/>
              <a:gd name="connsiteX3" fmla="*/ 9950450 w 9950450"/>
              <a:gd name="connsiteY3" fmla="*/ 2434749 h 5583391"/>
              <a:gd name="connsiteX4" fmla="*/ 9950450 w 9950450"/>
              <a:gd name="connsiteY4" fmla="*/ 5583391 h 5583391"/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450" h="5583391">
                <a:moveTo>
                  <a:pt x="0" y="0"/>
                </a:moveTo>
                <a:lnTo>
                  <a:pt x="7515701" y="0"/>
                </a:lnTo>
                <a:cubicBezTo>
                  <a:pt x="8860376" y="0"/>
                  <a:pt x="9950450" y="1090074"/>
                  <a:pt x="9950450" y="2434749"/>
                </a:cubicBezTo>
                <a:lnTo>
                  <a:pt x="9950450" y="558339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6474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40672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AA2365-8231-7696-96EB-01A222687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D402B-6A74-67E1-C110-859BFF26D9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3D2BE-F137-9E99-F6C9-77354060A3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6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rgbClr val="D8F0FE">
                  <a:alpha val="0"/>
                </a:srgbClr>
              </a:gs>
              <a:gs pos="100000">
                <a:srgbClr val="D8F0FE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2045DF4-12DC-1B34-1974-518809092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9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0F1ADB-5F0F-ACAF-228D-C2196657571C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77883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CEE836-B6F0-EAA8-B50F-8CABD071E7E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8577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FCEC46-44E2-F73B-E863-432F8F94619E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C63518-101E-90DB-B2FD-F68045290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407C90DF-7CB4-3A53-272F-BB1150402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DE125327-E5D7-B38A-A255-42DDBB89866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1FE543-1BC0-6DE9-1A13-38EA3A35A1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357EF1D-3D56-072E-2ECD-D32180A00F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DD1515-DDC9-C8DA-2613-68F207D1D4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BED244B6-FB49-5488-BCD7-19E9BAC4A6B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53774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 Statement/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BE92E-D182-CA6C-B1CE-EE6FD197E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711180"/>
            <a:ext cx="8553600" cy="3002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Big statement slide/ quote. Text highlight is applied manually. Delete quotation marks if statement slide.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2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/ C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rgbClr val="6CC8FE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2B2E957D-DEA2-F1E7-2613-B2328C4C4B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2"/>
          </a:solidFill>
          <a:effectLst>
            <a:outerShdw dist="12700" dir="5400000" algn="t" rotWithShape="0">
              <a:schemeClr val="tx1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</p:spTree>
    <p:extLst>
      <p:ext uri="{BB962C8B-B14F-4D97-AF65-F5344CB8AC3E}">
        <p14:creationId xmlns:p14="http://schemas.microsoft.com/office/powerpoint/2010/main" val="33207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5DC31-DA30-0A0B-D08E-812A49F040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85AC-9C34-C5C7-BA2C-EA3E16132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EA83FB4-72D4-218A-1F7B-000D6493AB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5BBE3F-7551-9C97-6189-A2D5C9592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 + Key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line Image Placeholder 4">
            <a:extLst>
              <a:ext uri="{FF2B5EF4-FFF2-40B4-BE49-F238E27FC236}">
                <a16:creationId xmlns:a16="http://schemas.microsoft.com/office/drawing/2014/main" id="{4B9E456F-00D0-9A12-1D95-6052E6367C4E}"/>
              </a:ext>
            </a:extLst>
          </p:cNvPr>
          <p:cNvSpPr>
            <a:spLocks noGrp="1"/>
          </p:cNvSpPr>
          <p:nvPr>
            <p:ph type="clipArt" sz="quarter" idx="12"/>
          </p:nvPr>
        </p:nvSpPr>
        <p:spPr>
          <a:xfrm flipV="1">
            <a:off x="-177801" y="-1"/>
            <a:ext cx="9907589" cy="5788024"/>
          </a:xfrm>
          <a:custGeom>
            <a:avLst/>
            <a:gdLst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4" fmla="*/ 0 w 10831514"/>
              <a:gd name="connsiteY4" fmla="*/ 5788024 h 5788024"/>
              <a:gd name="connsiteX5" fmla="*/ 0 w 10831514"/>
              <a:gd name="connsiteY5" fmla="*/ 0 h 5788024"/>
              <a:gd name="connsiteX0" fmla="*/ 0 w 10831514"/>
              <a:gd name="connsiteY0" fmla="*/ 5788024 h 5879464"/>
              <a:gd name="connsiteX1" fmla="*/ 0 w 10831514"/>
              <a:gd name="connsiteY1" fmla="*/ 0 h 5879464"/>
              <a:gd name="connsiteX2" fmla="*/ 9552013 w 10831514"/>
              <a:gd name="connsiteY2" fmla="*/ 0 h 5879464"/>
              <a:gd name="connsiteX3" fmla="*/ 10831514 w 10831514"/>
              <a:gd name="connsiteY3" fmla="*/ 1279501 h 5879464"/>
              <a:gd name="connsiteX4" fmla="*/ 10831514 w 10831514"/>
              <a:gd name="connsiteY4" fmla="*/ 5788024 h 5879464"/>
              <a:gd name="connsiteX5" fmla="*/ 91440 w 10831514"/>
              <a:gd name="connsiteY5" fmla="*/ 5879464 h 5879464"/>
              <a:gd name="connsiteX0" fmla="*/ 0 w 10831514"/>
              <a:gd name="connsiteY0" fmla="*/ 5788024 h 5788024"/>
              <a:gd name="connsiteX1" fmla="*/ 0 w 10831514"/>
              <a:gd name="connsiteY1" fmla="*/ 0 h 5788024"/>
              <a:gd name="connsiteX2" fmla="*/ 9552013 w 10831514"/>
              <a:gd name="connsiteY2" fmla="*/ 0 h 5788024"/>
              <a:gd name="connsiteX3" fmla="*/ 10831514 w 10831514"/>
              <a:gd name="connsiteY3" fmla="*/ 1279501 h 5788024"/>
              <a:gd name="connsiteX4" fmla="*/ 10831514 w 10831514"/>
              <a:gd name="connsiteY4" fmla="*/ 5788024 h 5788024"/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0" fmla="*/ 0 w 9907589"/>
              <a:gd name="connsiteY0" fmla="*/ 0 h 5788024"/>
              <a:gd name="connsiteX1" fmla="*/ 8628088 w 9907589"/>
              <a:gd name="connsiteY1" fmla="*/ 0 h 5788024"/>
              <a:gd name="connsiteX2" fmla="*/ 9907589 w 9907589"/>
              <a:gd name="connsiteY2" fmla="*/ 1279501 h 5788024"/>
              <a:gd name="connsiteX3" fmla="*/ 9907589 w 9907589"/>
              <a:gd name="connsiteY3" fmla="*/ 5788024 h 57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589" h="5788024">
                <a:moveTo>
                  <a:pt x="0" y="0"/>
                </a:moveTo>
                <a:lnTo>
                  <a:pt x="8628088" y="0"/>
                </a:lnTo>
                <a:cubicBezTo>
                  <a:pt x="9334737" y="0"/>
                  <a:pt x="9907589" y="572852"/>
                  <a:pt x="9907589" y="1279501"/>
                </a:cubicBezTo>
                <a:lnTo>
                  <a:pt x="9907589" y="578802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F313F-013E-5AF6-E1DB-6F809547FC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  <a:p>
            <a:r>
              <a:rPr lang="en-GB"/>
              <a:t>Right click and select Send to Back for keyline to be in front of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07856D-C29D-7497-71BA-A5BA660E8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Key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F5D9DC5-8858-8C87-8AA0-915A48D66482}"/>
              </a:ext>
            </a:extLst>
          </p:cNvPr>
          <p:cNvSpPr/>
          <p:nvPr userDrawn="1"/>
        </p:nvSpPr>
        <p:spPr>
          <a:xfrm>
            <a:off x="0" y="1274609"/>
            <a:ext cx="9950450" cy="5583391"/>
          </a:xfrm>
          <a:custGeom>
            <a:avLst/>
            <a:gdLst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  <a:gd name="connsiteX4" fmla="*/ 0 w 9950450"/>
              <a:gd name="connsiteY4" fmla="*/ 5583391 h 5583391"/>
              <a:gd name="connsiteX5" fmla="*/ 0 w 9950450"/>
              <a:gd name="connsiteY5" fmla="*/ 0 h 5583391"/>
              <a:gd name="connsiteX0" fmla="*/ 0 w 9950450"/>
              <a:gd name="connsiteY0" fmla="*/ 5583391 h 5674831"/>
              <a:gd name="connsiteX1" fmla="*/ 0 w 9950450"/>
              <a:gd name="connsiteY1" fmla="*/ 0 h 5674831"/>
              <a:gd name="connsiteX2" fmla="*/ 7515701 w 9950450"/>
              <a:gd name="connsiteY2" fmla="*/ 0 h 5674831"/>
              <a:gd name="connsiteX3" fmla="*/ 9950450 w 9950450"/>
              <a:gd name="connsiteY3" fmla="*/ 2434749 h 5674831"/>
              <a:gd name="connsiteX4" fmla="*/ 9950450 w 9950450"/>
              <a:gd name="connsiteY4" fmla="*/ 5583391 h 5674831"/>
              <a:gd name="connsiteX5" fmla="*/ 91440 w 9950450"/>
              <a:gd name="connsiteY5" fmla="*/ 5674831 h 5674831"/>
              <a:gd name="connsiteX0" fmla="*/ 0 w 9950450"/>
              <a:gd name="connsiteY0" fmla="*/ 5583391 h 5583391"/>
              <a:gd name="connsiteX1" fmla="*/ 0 w 9950450"/>
              <a:gd name="connsiteY1" fmla="*/ 0 h 5583391"/>
              <a:gd name="connsiteX2" fmla="*/ 7515701 w 9950450"/>
              <a:gd name="connsiteY2" fmla="*/ 0 h 5583391"/>
              <a:gd name="connsiteX3" fmla="*/ 9950450 w 9950450"/>
              <a:gd name="connsiteY3" fmla="*/ 2434749 h 5583391"/>
              <a:gd name="connsiteX4" fmla="*/ 9950450 w 9950450"/>
              <a:gd name="connsiteY4" fmla="*/ 5583391 h 5583391"/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450" h="5583391">
                <a:moveTo>
                  <a:pt x="0" y="0"/>
                </a:moveTo>
                <a:lnTo>
                  <a:pt x="7515701" y="0"/>
                </a:lnTo>
                <a:cubicBezTo>
                  <a:pt x="8860376" y="0"/>
                  <a:pt x="9950450" y="1090074"/>
                  <a:pt x="9950450" y="2434749"/>
                </a:cubicBezTo>
                <a:lnTo>
                  <a:pt x="9950450" y="5583391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E562A67-C53D-8DDB-DD98-E9FDEEF46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ol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D2C98F-91D9-335C-C37F-2F7F2978D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 +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A03972-1C21-0124-E6F6-2CDA153DC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Gradi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rgbClr val="FFDDD1">
                  <a:alpha val="0"/>
                </a:srgbClr>
              </a:gs>
              <a:gs pos="100000">
                <a:srgbClr val="FFDDD1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CDF127-725E-DA12-BA42-1CF34D8CD4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9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 + Key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rgbClr val="FF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990562A-864E-CBF6-4252-1B70D4229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6B2A1A-8002-35D0-47DE-83D30D23A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AA3C48-0A16-4A79-CA96-15DA61F1D7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24474" y="1462088"/>
            <a:ext cx="6867522" cy="5395912"/>
          </a:xfrm>
          <a:custGeom>
            <a:avLst/>
            <a:gdLst>
              <a:gd name="connsiteX0" fmla="*/ 899337 w 6867522"/>
              <a:gd name="connsiteY0" fmla="*/ 0 h 5395912"/>
              <a:gd name="connsiteX1" fmla="*/ 6867522 w 6867522"/>
              <a:gd name="connsiteY1" fmla="*/ 0 h 5395912"/>
              <a:gd name="connsiteX2" fmla="*/ 6867522 w 6867522"/>
              <a:gd name="connsiteY2" fmla="*/ 5395912 h 5395912"/>
              <a:gd name="connsiteX3" fmla="*/ 0 w 6867522"/>
              <a:gd name="connsiteY3" fmla="*/ 5395912 h 5395912"/>
              <a:gd name="connsiteX4" fmla="*/ 0 w 6867522"/>
              <a:gd name="connsiteY4" fmla="*/ 899337 h 5395912"/>
              <a:gd name="connsiteX5" fmla="*/ 899337 w 6867522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7522" h="5395912">
                <a:moveTo>
                  <a:pt x="899337" y="0"/>
                </a:moveTo>
                <a:lnTo>
                  <a:pt x="6867522" y="0"/>
                </a:lnTo>
                <a:lnTo>
                  <a:pt x="6867522" y="5395912"/>
                </a:lnTo>
                <a:lnTo>
                  <a:pt x="0" y="5395912"/>
                </a:lnTo>
                <a:lnTo>
                  <a:pt x="0" y="899337"/>
                </a:lnTo>
                <a:cubicBezTo>
                  <a:pt x="0" y="402647"/>
                  <a:pt x="402647" y="0"/>
                  <a:pt x="899337" y="0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477838"/>
            <a:ext cx="4625975" cy="787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5D5B4-FB85-B2BE-7755-00126596D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838" y="1797050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240FEF-7EEE-AF56-75CF-D2C895460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9649" y="1800769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E15ED34-001D-D22F-494A-E1DEAC24E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838" y="2662417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8D38007-A357-1781-14AB-488DC366A1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649" y="2666136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7ACA750-664D-FA26-56B3-9491751C2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838" y="3527784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72D7A74-A318-46B9-F7FF-9016B775A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649" y="3531503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90E7073-22B2-6308-27CA-024DD2668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38" y="4393151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9E4136-8BCE-E182-CF04-A29AD19494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9649" y="4396870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ABACF6A-EA06-A909-E776-1F4F87F9F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8" y="5258518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3611A2F-1757-6341-AFCB-C0B4121B41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49" y="5262237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</p:spTree>
    <p:extLst>
      <p:ext uri="{BB962C8B-B14F-4D97-AF65-F5344CB8AC3E}">
        <p14:creationId xmlns:p14="http://schemas.microsoft.com/office/powerpoint/2010/main" val="111420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8200D9-79E4-DF4B-D89F-FB59D75208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11234737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528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6200" y="1657350"/>
            <a:ext cx="5284788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8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, 2/3 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E9E30E-0A1A-82DE-4334-96CE8E6CDC92}"/>
              </a:ext>
            </a:extLst>
          </p:cNvPr>
          <p:cNvSpPr/>
          <p:nvPr userDrawn="1"/>
        </p:nvSpPr>
        <p:spPr>
          <a:xfrm flipH="1">
            <a:off x="4443413" y="1462088"/>
            <a:ext cx="7761287" cy="5395912"/>
          </a:xfrm>
          <a:custGeom>
            <a:avLst/>
            <a:gdLst>
              <a:gd name="connsiteX0" fmla="*/ 7172539 w 7761287"/>
              <a:gd name="connsiteY0" fmla="*/ 0 h 5395912"/>
              <a:gd name="connsiteX1" fmla="*/ 0 w 7761287"/>
              <a:gd name="connsiteY1" fmla="*/ 0 h 5395912"/>
              <a:gd name="connsiteX2" fmla="*/ 0 w 7761287"/>
              <a:gd name="connsiteY2" fmla="*/ 5395912 h 5395912"/>
              <a:gd name="connsiteX3" fmla="*/ 7761287 w 7761287"/>
              <a:gd name="connsiteY3" fmla="*/ 5395912 h 5395912"/>
              <a:gd name="connsiteX4" fmla="*/ 7761287 w 7761287"/>
              <a:gd name="connsiteY4" fmla="*/ 588748 h 5395912"/>
              <a:gd name="connsiteX5" fmla="*/ 7172539 w 7761287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287" h="5395912">
                <a:moveTo>
                  <a:pt x="7172539" y="0"/>
                </a:moveTo>
                <a:lnTo>
                  <a:pt x="0" y="0"/>
                </a:lnTo>
                <a:lnTo>
                  <a:pt x="0" y="5395912"/>
                </a:lnTo>
                <a:lnTo>
                  <a:pt x="7761287" y="5395912"/>
                </a:lnTo>
                <a:lnTo>
                  <a:pt x="7761287" y="588748"/>
                </a:lnTo>
                <a:cubicBezTo>
                  <a:pt x="7761287" y="263591"/>
                  <a:pt x="7497696" y="0"/>
                  <a:pt x="71725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2266244"/>
            <a:ext cx="3524400" cy="371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456" y="2266244"/>
            <a:ext cx="6609600" cy="3718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4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 Content, 2/3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D31C9-70A9-6804-6C42-2F8AED502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645275" cy="6858000"/>
          </a:xfrm>
          <a:prstGeom prst="round1Rect">
            <a:avLst>
              <a:gd name="adj" fmla="val 8586"/>
            </a:avLst>
          </a:prstGeo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4063" y="1462088"/>
            <a:ext cx="4608512" cy="787400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41600"/>
            <a:ext cx="4613025" cy="334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330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619" y="1657350"/>
            <a:ext cx="3304800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F6510E-9D94-26ED-4304-A6EBD633E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07400" y="1657350"/>
            <a:ext cx="3305175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93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131074B-BBCF-8837-2125-A87320C50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6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D2E5E-591A-759F-E5C1-0BF0A9C24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4BC8E-F0E7-535A-551D-825A717CD9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1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DA84A30-C85C-1923-5D14-36B2752379CA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13593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742A871-6C22-6FA9-F21E-3A7FB60A58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144610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6x Text w/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701EDF1-9CF7-9325-67D2-FDB4828F84DC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29EE42A-7B78-634E-6497-CF922AF07E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4B261CED-9A04-D4D1-50B4-A4579290051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EF65A693-F34C-9A8D-DE44-85C4120167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0E264DB1-6D86-4717-F500-2A945A1E04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8BF1063-68D2-E6DC-ABD3-693199D6F2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419289DA-0BF7-55AF-D3EC-5EE5D3307A6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2960A9F-2F5E-A7F1-5D52-7CBE38017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/ 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715C-D616-CED7-B98F-1B0C7AAA3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801195"/>
            <a:ext cx="8553600" cy="30024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 slide/ quote. Text highlight is applied manually. </a:t>
            </a:r>
            <a:r>
              <a:rPr lang="en-GB" sz="5400">
                <a:solidFill>
                  <a:schemeClr val="bg1"/>
                </a:solidFill>
                <a:latin typeface="+mj-lt"/>
              </a:rPr>
              <a:t>Delete quotation marks if statement slide.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88A4DA-AE4B-B0E0-BB46-E95DEDD88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/ C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2B2E957D-DEA2-F1E7-2613-B2328C4C4B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tx2"/>
          </a:solidFill>
          <a:effectLst>
            <a:outerShdw dist="12700" dir="5400000" algn="t" rotWithShape="0">
              <a:schemeClr val="accent3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9757F1-816F-9229-A821-B7FB98BAC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8F2E2-9837-2CA7-9EA7-840312A3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FC90-C86D-E8D7-4938-C57A06295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9B8DE-4B5E-FACA-BB6A-DCC0A905ED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3551F0-E65A-F602-C51B-A2D76F0F5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20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CD0AC-A4BA-95A9-A57F-08266D4D63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90AF-3886-A5A1-445A-051BE37AF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2099-6B79-31FE-80CD-E08A43289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1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AA3C48-0A16-4A79-CA96-15DA61F1D7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24474" y="1462088"/>
            <a:ext cx="6867522" cy="5395912"/>
          </a:xfrm>
          <a:custGeom>
            <a:avLst/>
            <a:gdLst>
              <a:gd name="connsiteX0" fmla="*/ 899337 w 6867522"/>
              <a:gd name="connsiteY0" fmla="*/ 0 h 5395912"/>
              <a:gd name="connsiteX1" fmla="*/ 6867522 w 6867522"/>
              <a:gd name="connsiteY1" fmla="*/ 0 h 5395912"/>
              <a:gd name="connsiteX2" fmla="*/ 6867522 w 6867522"/>
              <a:gd name="connsiteY2" fmla="*/ 5395912 h 5395912"/>
              <a:gd name="connsiteX3" fmla="*/ 0 w 6867522"/>
              <a:gd name="connsiteY3" fmla="*/ 5395912 h 5395912"/>
              <a:gd name="connsiteX4" fmla="*/ 0 w 6867522"/>
              <a:gd name="connsiteY4" fmla="*/ 899337 h 5395912"/>
              <a:gd name="connsiteX5" fmla="*/ 899337 w 6867522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7522" h="5395912">
                <a:moveTo>
                  <a:pt x="899337" y="0"/>
                </a:moveTo>
                <a:lnTo>
                  <a:pt x="6867522" y="0"/>
                </a:lnTo>
                <a:lnTo>
                  <a:pt x="6867522" y="5395912"/>
                </a:lnTo>
                <a:lnTo>
                  <a:pt x="0" y="5395912"/>
                </a:lnTo>
                <a:lnTo>
                  <a:pt x="0" y="899337"/>
                </a:lnTo>
                <a:cubicBezTo>
                  <a:pt x="0" y="402647"/>
                  <a:pt x="402647" y="0"/>
                  <a:pt x="899337" y="0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477838"/>
            <a:ext cx="4625975" cy="787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5D5B4-FB85-B2BE-7755-00126596D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838" y="1797050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240FEF-7EEE-AF56-75CF-D2C895460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9649" y="1800769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E15ED34-001D-D22F-494A-E1DEAC24E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838" y="2662417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8D38007-A357-1781-14AB-488DC366A1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649" y="2666136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7ACA750-664D-FA26-56B3-9491751C2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838" y="3527784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72D7A74-A318-46B9-F7FF-9016B775A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649" y="3531503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90E7073-22B2-6308-27CA-024DD2668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38" y="4393151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9E4136-8BCE-E182-CF04-A29AD19494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9649" y="4396870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ABACF6A-EA06-A909-E776-1F4F87F9F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8" y="5258518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3611A2F-1757-6341-AFCB-C0B4121B41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49" y="5262237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</p:spTree>
    <p:extLst>
      <p:ext uri="{BB962C8B-B14F-4D97-AF65-F5344CB8AC3E}">
        <p14:creationId xmlns:p14="http://schemas.microsoft.com/office/powerpoint/2010/main" val="33431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1ED5F-6AF0-512E-5CB5-9AD1938347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4C11-B55A-4D35-657E-DDC0B911F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0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B0833-417B-50EA-F27F-2A591A2A9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</p:spTree>
    <p:extLst>
      <p:ext uri="{BB962C8B-B14F-4D97-AF65-F5344CB8AC3E}">
        <p14:creationId xmlns:p14="http://schemas.microsoft.com/office/powerpoint/2010/main" val="25540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 Mask + 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line Image Placeholder 4">
            <a:extLst>
              <a:ext uri="{FF2B5EF4-FFF2-40B4-BE49-F238E27FC236}">
                <a16:creationId xmlns:a16="http://schemas.microsoft.com/office/drawing/2014/main" id="{45C6DD7D-BBD3-CF10-AB03-8B0DA70E64CA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 flipV="1">
            <a:off x="-177801" y="-1"/>
            <a:ext cx="9907589" cy="5788024"/>
          </a:xfrm>
          <a:custGeom>
            <a:avLst/>
            <a:gdLst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4" fmla="*/ 0 w 10831514"/>
              <a:gd name="connsiteY4" fmla="*/ 5788024 h 5788024"/>
              <a:gd name="connsiteX5" fmla="*/ 0 w 10831514"/>
              <a:gd name="connsiteY5" fmla="*/ 0 h 5788024"/>
              <a:gd name="connsiteX0" fmla="*/ 0 w 10831514"/>
              <a:gd name="connsiteY0" fmla="*/ 5788024 h 5879464"/>
              <a:gd name="connsiteX1" fmla="*/ 0 w 10831514"/>
              <a:gd name="connsiteY1" fmla="*/ 0 h 5879464"/>
              <a:gd name="connsiteX2" fmla="*/ 9552013 w 10831514"/>
              <a:gd name="connsiteY2" fmla="*/ 0 h 5879464"/>
              <a:gd name="connsiteX3" fmla="*/ 10831514 w 10831514"/>
              <a:gd name="connsiteY3" fmla="*/ 1279501 h 5879464"/>
              <a:gd name="connsiteX4" fmla="*/ 10831514 w 10831514"/>
              <a:gd name="connsiteY4" fmla="*/ 5788024 h 5879464"/>
              <a:gd name="connsiteX5" fmla="*/ 91440 w 10831514"/>
              <a:gd name="connsiteY5" fmla="*/ 5879464 h 5879464"/>
              <a:gd name="connsiteX0" fmla="*/ 0 w 10831514"/>
              <a:gd name="connsiteY0" fmla="*/ 5788024 h 5788024"/>
              <a:gd name="connsiteX1" fmla="*/ 0 w 10831514"/>
              <a:gd name="connsiteY1" fmla="*/ 0 h 5788024"/>
              <a:gd name="connsiteX2" fmla="*/ 9552013 w 10831514"/>
              <a:gd name="connsiteY2" fmla="*/ 0 h 5788024"/>
              <a:gd name="connsiteX3" fmla="*/ 10831514 w 10831514"/>
              <a:gd name="connsiteY3" fmla="*/ 1279501 h 5788024"/>
              <a:gd name="connsiteX4" fmla="*/ 10831514 w 10831514"/>
              <a:gd name="connsiteY4" fmla="*/ 5788024 h 5788024"/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0" fmla="*/ 0 w 9907589"/>
              <a:gd name="connsiteY0" fmla="*/ 0 h 5788024"/>
              <a:gd name="connsiteX1" fmla="*/ 8628088 w 9907589"/>
              <a:gd name="connsiteY1" fmla="*/ 0 h 5788024"/>
              <a:gd name="connsiteX2" fmla="*/ 9907589 w 9907589"/>
              <a:gd name="connsiteY2" fmla="*/ 1279501 h 5788024"/>
              <a:gd name="connsiteX3" fmla="*/ 9907589 w 9907589"/>
              <a:gd name="connsiteY3" fmla="*/ 5788024 h 57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589" h="5788024">
                <a:moveTo>
                  <a:pt x="0" y="0"/>
                </a:moveTo>
                <a:lnTo>
                  <a:pt x="8628088" y="0"/>
                </a:lnTo>
                <a:cubicBezTo>
                  <a:pt x="9334737" y="0"/>
                  <a:pt x="9907589" y="572852"/>
                  <a:pt x="9907589" y="1279501"/>
                </a:cubicBezTo>
                <a:lnTo>
                  <a:pt x="9907589" y="5788024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F313F-013E-5AF6-E1DB-6F809547FC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  <a:p>
            <a:r>
              <a:rPr lang="en-GB"/>
              <a:t>Right click and select Send to Back for keyline to be in front of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6346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F5D9DC5-8858-8C87-8AA0-915A48D66482}"/>
              </a:ext>
            </a:extLst>
          </p:cNvPr>
          <p:cNvSpPr/>
          <p:nvPr userDrawn="1"/>
        </p:nvSpPr>
        <p:spPr>
          <a:xfrm>
            <a:off x="0" y="1274609"/>
            <a:ext cx="9950450" cy="5583391"/>
          </a:xfrm>
          <a:custGeom>
            <a:avLst/>
            <a:gdLst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  <a:gd name="connsiteX4" fmla="*/ 0 w 9950450"/>
              <a:gd name="connsiteY4" fmla="*/ 5583391 h 5583391"/>
              <a:gd name="connsiteX5" fmla="*/ 0 w 9950450"/>
              <a:gd name="connsiteY5" fmla="*/ 0 h 5583391"/>
              <a:gd name="connsiteX0" fmla="*/ 0 w 9950450"/>
              <a:gd name="connsiteY0" fmla="*/ 5583391 h 5674831"/>
              <a:gd name="connsiteX1" fmla="*/ 0 w 9950450"/>
              <a:gd name="connsiteY1" fmla="*/ 0 h 5674831"/>
              <a:gd name="connsiteX2" fmla="*/ 7515701 w 9950450"/>
              <a:gd name="connsiteY2" fmla="*/ 0 h 5674831"/>
              <a:gd name="connsiteX3" fmla="*/ 9950450 w 9950450"/>
              <a:gd name="connsiteY3" fmla="*/ 2434749 h 5674831"/>
              <a:gd name="connsiteX4" fmla="*/ 9950450 w 9950450"/>
              <a:gd name="connsiteY4" fmla="*/ 5583391 h 5674831"/>
              <a:gd name="connsiteX5" fmla="*/ 91440 w 9950450"/>
              <a:gd name="connsiteY5" fmla="*/ 5674831 h 5674831"/>
              <a:gd name="connsiteX0" fmla="*/ 0 w 9950450"/>
              <a:gd name="connsiteY0" fmla="*/ 5583391 h 5583391"/>
              <a:gd name="connsiteX1" fmla="*/ 0 w 9950450"/>
              <a:gd name="connsiteY1" fmla="*/ 0 h 5583391"/>
              <a:gd name="connsiteX2" fmla="*/ 7515701 w 9950450"/>
              <a:gd name="connsiteY2" fmla="*/ 0 h 5583391"/>
              <a:gd name="connsiteX3" fmla="*/ 9950450 w 9950450"/>
              <a:gd name="connsiteY3" fmla="*/ 2434749 h 5583391"/>
              <a:gd name="connsiteX4" fmla="*/ 9950450 w 9950450"/>
              <a:gd name="connsiteY4" fmla="*/ 5583391 h 5583391"/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450" h="5583391">
                <a:moveTo>
                  <a:pt x="0" y="0"/>
                </a:moveTo>
                <a:lnTo>
                  <a:pt x="7515701" y="0"/>
                </a:lnTo>
                <a:cubicBezTo>
                  <a:pt x="8860376" y="0"/>
                  <a:pt x="9950450" y="1090074"/>
                  <a:pt x="9950450" y="2434749"/>
                </a:cubicBezTo>
                <a:lnTo>
                  <a:pt x="9950450" y="558339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34037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7292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9DB80C-2409-B3D1-5C56-38300935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304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olid + 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3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AA3C48-0A16-4A79-CA96-15DA61F1D7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24474" y="1462088"/>
            <a:ext cx="6867522" cy="5395912"/>
          </a:xfrm>
          <a:custGeom>
            <a:avLst/>
            <a:gdLst>
              <a:gd name="connsiteX0" fmla="*/ 899337 w 6867522"/>
              <a:gd name="connsiteY0" fmla="*/ 0 h 5395912"/>
              <a:gd name="connsiteX1" fmla="*/ 6867522 w 6867522"/>
              <a:gd name="connsiteY1" fmla="*/ 0 h 5395912"/>
              <a:gd name="connsiteX2" fmla="*/ 6867522 w 6867522"/>
              <a:gd name="connsiteY2" fmla="*/ 5395912 h 5395912"/>
              <a:gd name="connsiteX3" fmla="*/ 0 w 6867522"/>
              <a:gd name="connsiteY3" fmla="*/ 5395912 h 5395912"/>
              <a:gd name="connsiteX4" fmla="*/ 0 w 6867522"/>
              <a:gd name="connsiteY4" fmla="*/ 899337 h 5395912"/>
              <a:gd name="connsiteX5" fmla="*/ 899337 w 6867522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7522" h="5395912">
                <a:moveTo>
                  <a:pt x="899337" y="0"/>
                </a:moveTo>
                <a:lnTo>
                  <a:pt x="6867522" y="0"/>
                </a:lnTo>
                <a:lnTo>
                  <a:pt x="6867522" y="5395912"/>
                </a:lnTo>
                <a:lnTo>
                  <a:pt x="0" y="5395912"/>
                </a:lnTo>
                <a:lnTo>
                  <a:pt x="0" y="899337"/>
                </a:lnTo>
                <a:cubicBezTo>
                  <a:pt x="0" y="402647"/>
                  <a:pt x="402647" y="0"/>
                  <a:pt x="899337" y="0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477838"/>
            <a:ext cx="4625975" cy="787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5D5B4-FB85-B2BE-7755-00126596D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838" y="1797050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240FEF-7EEE-AF56-75CF-D2C895460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9649" y="1800769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E15ED34-001D-D22F-494A-E1DEAC24E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838" y="2662417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8D38007-A357-1781-14AB-488DC366A1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649" y="2666136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7ACA750-664D-FA26-56B3-9491751C2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838" y="3527784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72D7A74-A318-46B9-F7FF-9016B775A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649" y="3531503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90E7073-22B2-6308-27CA-024DD2668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38" y="4393151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9E4136-8BCE-E182-CF04-A29AD19494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9649" y="4396870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ABACF6A-EA06-A909-E776-1F4F87F9F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8" y="5258518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3611A2F-1757-6341-AFCB-C0B4121B41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49" y="5262237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</p:spTree>
    <p:extLst>
      <p:ext uri="{BB962C8B-B14F-4D97-AF65-F5344CB8AC3E}">
        <p14:creationId xmlns:p14="http://schemas.microsoft.com/office/powerpoint/2010/main" val="507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8B2B28-4A6C-624F-6E03-B478F6C15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AA2365-8231-7696-96EB-01A222687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11234737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8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528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6200" y="1657350"/>
            <a:ext cx="5284788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, 2/3 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E9E30E-0A1A-82DE-4334-96CE8E6CDC92}"/>
              </a:ext>
            </a:extLst>
          </p:cNvPr>
          <p:cNvSpPr/>
          <p:nvPr userDrawn="1"/>
        </p:nvSpPr>
        <p:spPr>
          <a:xfrm flipH="1">
            <a:off x="4443413" y="1462088"/>
            <a:ext cx="7761287" cy="5395912"/>
          </a:xfrm>
          <a:custGeom>
            <a:avLst/>
            <a:gdLst>
              <a:gd name="connsiteX0" fmla="*/ 7172539 w 7761287"/>
              <a:gd name="connsiteY0" fmla="*/ 0 h 5395912"/>
              <a:gd name="connsiteX1" fmla="*/ 0 w 7761287"/>
              <a:gd name="connsiteY1" fmla="*/ 0 h 5395912"/>
              <a:gd name="connsiteX2" fmla="*/ 0 w 7761287"/>
              <a:gd name="connsiteY2" fmla="*/ 5395912 h 5395912"/>
              <a:gd name="connsiteX3" fmla="*/ 7761287 w 7761287"/>
              <a:gd name="connsiteY3" fmla="*/ 5395912 h 5395912"/>
              <a:gd name="connsiteX4" fmla="*/ 7761287 w 7761287"/>
              <a:gd name="connsiteY4" fmla="*/ 588748 h 5395912"/>
              <a:gd name="connsiteX5" fmla="*/ 7172539 w 7761287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287" h="5395912">
                <a:moveTo>
                  <a:pt x="7172539" y="0"/>
                </a:moveTo>
                <a:lnTo>
                  <a:pt x="0" y="0"/>
                </a:lnTo>
                <a:lnTo>
                  <a:pt x="0" y="5395912"/>
                </a:lnTo>
                <a:lnTo>
                  <a:pt x="7761287" y="5395912"/>
                </a:lnTo>
                <a:lnTo>
                  <a:pt x="7761287" y="588748"/>
                </a:lnTo>
                <a:cubicBezTo>
                  <a:pt x="7761287" y="263591"/>
                  <a:pt x="7497696" y="0"/>
                  <a:pt x="71725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2266244"/>
            <a:ext cx="3524400" cy="371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456" y="2266244"/>
            <a:ext cx="6609600" cy="3718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 Content, 2/3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D31C9-70A9-6804-6C42-2F8AED502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645275" cy="6858000"/>
          </a:xfrm>
          <a:prstGeom prst="round1Rect">
            <a:avLst>
              <a:gd name="adj" fmla="val 8586"/>
            </a:avLst>
          </a:prstGeo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4063" y="1462088"/>
            <a:ext cx="4608512" cy="787400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41600"/>
            <a:ext cx="4613025" cy="334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2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330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619" y="1657350"/>
            <a:ext cx="3304800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F6510E-9D94-26ED-4304-A6EBD633E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07400" y="1657350"/>
            <a:ext cx="3305175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70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D402B-6A74-67E1-C110-859BFF26D9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3D2BE-F137-9E99-F6C9-77354060A3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0F1ADB-5F0F-ACAF-228D-C2196657571C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42437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CEE836-B6F0-EAA8-B50F-8CABD071E7E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8302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FCEC46-44E2-F73B-E863-432F8F94619E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C63518-101E-90DB-B2FD-F68045290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407C90DF-7CB4-3A53-272F-BB1150402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DE125327-E5D7-B38A-A255-42DDBB89866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1FE543-1BC0-6DE9-1A13-38EA3A35A1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357EF1D-3D56-072E-2ECD-D32180A00F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DD1515-DDC9-C8DA-2613-68F207D1D4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BED244B6-FB49-5488-BCD7-19E9BAC4A6B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4753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9EC53-4F7A-66E3-9E6F-A9FE7B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477838"/>
            <a:ext cx="9251950" cy="78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7BA-D98F-ED89-9B89-D6973353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38" y="1657350"/>
            <a:ext cx="11234736" cy="4327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DE3D-BD3A-CCEB-C17F-85E0BDC7F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97774" y="6477357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F076-0C28-0E9B-DDE5-8DCC9464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7838" y="6477357"/>
            <a:ext cx="39754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D607BC3-5174-2351-4982-9F14F7C8C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0850D9-51CE-8D4A-8D52-152DFE8D218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D951F-2650-CE71-B5A1-37A93753996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2800" y="6642100"/>
            <a:ext cx="434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9771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13" r:id="rId3"/>
    <p:sldLayoutId id="2147483717" r:id="rId4"/>
    <p:sldLayoutId id="2147483721" r:id="rId5"/>
    <p:sldLayoutId id="2147483725" r:id="rId6"/>
    <p:sldLayoutId id="2147483729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747" r:id="rId20"/>
    <p:sldLayoutId id="2147483864" r:id="rId21"/>
    <p:sldLayoutId id="2147483750" r:id="rId22"/>
    <p:sldLayoutId id="2147483753" r:id="rId23"/>
    <p:sldLayoutId id="2147483754" r:id="rId24"/>
    <p:sldLayoutId id="2147483755" r:id="rId25"/>
    <p:sldLayoutId id="2147483652" r:id="rId26"/>
    <p:sldLayoutId id="2147483653" r:id="rId27"/>
    <p:sldLayoutId id="2147483657" r:id="rId28"/>
    <p:sldLayoutId id="2147483661" r:id="rId29"/>
    <p:sldLayoutId id="2147483665" r:id="rId30"/>
    <p:sldLayoutId id="2147483669" r:id="rId31"/>
    <p:sldLayoutId id="2147483673" r:id="rId32"/>
    <p:sldLayoutId id="2147483677" r:id="rId33"/>
    <p:sldLayoutId id="2147483682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865" r:id="rId40"/>
    <p:sldLayoutId id="2147483698" r:id="rId41"/>
    <p:sldLayoutId id="2147483878" r:id="rId42"/>
    <p:sldLayoutId id="2147483879" r:id="rId43"/>
    <p:sldLayoutId id="2147483881" r:id="rId44"/>
    <p:sldLayoutId id="2147483882" r:id="rId45"/>
    <p:sldLayoutId id="2147483883" r:id="rId46"/>
    <p:sldLayoutId id="2147483884" r:id="rId47"/>
    <p:sldLayoutId id="2147483886" r:id="rId48"/>
    <p:sldLayoutId id="2147483892" r:id="rId49"/>
    <p:sldLayoutId id="2147483893" r:id="rId50"/>
    <p:sldLayoutId id="2147483894" r:id="rId51"/>
    <p:sldLayoutId id="2147483895" r:id="rId52"/>
    <p:sldLayoutId id="2147483896" r:id="rId53"/>
    <p:sldLayoutId id="2147483899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Telstra Text Medium" panose="020B0604040000000004" pitchFamily="34" charset="0"/>
          <a:ea typeface="Telstra Text Medium" panose="020B0604040000000004" pitchFamily="34" charset="0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2" userDrawn="1">
          <p15:clr>
            <a:srgbClr val="F26B43"/>
          </p15:clr>
        </p15:guide>
        <p15:guide id="93" pos="7680" userDrawn="1">
          <p15:clr>
            <a:srgbClr val="F26B43"/>
          </p15:clr>
        </p15:guide>
        <p15:guide id="94" pos="301" userDrawn="1">
          <p15:clr>
            <a:srgbClr val="F26B43"/>
          </p15:clr>
        </p15:guide>
        <p15:guide id="95" pos="440" userDrawn="1">
          <p15:clr>
            <a:srgbClr val="A4A3A4"/>
          </p15:clr>
        </p15:guide>
        <p15:guide id="96" pos="579" userDrawn="1">
          <p15:clr>
            <a:srgbClr val="A4A3A4"/>
          </p15:clr>
        </p15:guide>
        <p15:guide id="97" pos="717" userDrawn="1">
          <p15:clr>
            <a:srgbClr val="A4A3A4"/>
          </p15:clr>
        </p15:guide>
        <p15:guide id="98" pos="856" userDrawn="1">
          <p15:clr>
            <a:srgbClr val="A4A3A4"/>
          </p15:clr>
        </p15:guide>
        <p15:guide id="99" pos="995" userDrawn="1">
          <p15:clr>
            <a:srgbClr val="A4A3A4"/>
          </p15:clr>
        </p15:guide>
        <p15:guide id="100" pos="1134" userDrawn="1">
          <p15:clr>
            <a:srgbClr val="A4A3A4"/>
          </p15:clr>
        </p15:guide>
        <p15:guide id="101" pos="1272" userDrawn="1">
          <p15:clr>
            <a:srgbClr val="A4A3A4"/>
          </p15:clr>
        </p15:guide>
        <p15:guide id="102" pos="1411" userDrawn="1">
          <p15:clr>
            <a:srgbClr val="A4A3A4"/>
          </p15:clr>
        </p15:guide>
        <p15:guide id="103" pos="1550" userDrawn="1">
          <p15:clr>
            <a:srgbClr val="A4A3A4"/>
          </p15:clr>
        </p15:guide>
        <p15:guide id="104" pos="1689" userDrawn="1">
          <p15:clr>
            <a:srgbClr val="A4A3A4"/>
          </p15:clr>
        </p15:guide>
        <p15:guide id="105" pos="1827" userDrawn="1">
          <p15:clr>
            <a:srgbClr val="A4A3A4"/>
          </p15:clr>
        </p15:guide>
        <p15:guide id="106" pos="1966" userDrawn="1">
          <p15:clr>
            <a:srgbClr val="A4A3A4"/>
          </p15:clr>
        </p15:guide>
        <p15:guide id="107" pos="2105" userDrawn="1">
          <p15:clr>
            <a:srgbClr val="A4A3A4"/>
          </p15:clr>
        </p15:guide>
        <p15:guide id="108" pos="2244" userDrawn="1">
          <p15:clr>
            <a:srgbClr val="A4A3A4"/>
          </p15:clr>
        </p15:guide>
        <p15:guide id="109" pos="2383" userDrawn="1">
          <p15:clr>
            <a:srgbClr val="A4A3A4"/>
          </p15:clr>
        </p15:guide>
        <p15:guide id="110" pos="2521" userDrawn="1">
          <p15:clr>
            <a:srgbClr val="A4A3A4"/>
          </p15:clr>
        </p15:guide>
        <p15:guide id="111" pos="2660" userDrawn="1">
          <p15:clr>
            <a:srgbClr val="A4A3A4"/>
          </p15:clr>
        </p15:guide>
        <p15:guide id="112" pos="2799" userDrawn="1">
          <p15:clr>
            <a:srgbClr val="A4A3A4"/>
          </p15:clr>
        </p15:guide>
        <p15:guide id="113" pos="2938" userDrawn="1">
          <p15:clr>
            <a:srgbClr val="A4A3A4"/>
          </p15:clr>
        </p15:guide>
        <p15:guide id="114" pos="3076" userDrawn="1">
          <p15:clr>
            <a:srgbClr val="A4A3A4"/>
          </p15:clr>
        </p15:guide>
        <p15:guide id="115" pos="3215" userDrawn="1">
          <p15:clr>
            <a:srgbClr val="A4A3A4"/>
          </p15:clr>
        </p15:guide>
        <p15:guide id="116" pos="3354" userDrawn="1">
          <p15:clr>
            <a:srgbClr val="A4A3A4"/>
          </p15:clr>
        </p15:guide>
        <p15:guide id="117" pos="3493" userDrawn="1">
          <p15:clr>
            <a:srgbClr val="A4A3A4"/>
          </p15:clr>
        </p15:guide>
        <p15:guide id="118" pos="3631" userDrawn="1">
          <p15:clr>
            <a:srgbClr val="A4A3A4"/>
          </p15:clr>
        </p15:guide>
        <p15:guide id="119" pos="3770" userDrawn="1">
          <p15:clr>
            <a:srgbClr val="A4A3A4"/>
          </p15:clr>
        </p15:guide>
        <p15:guide id="120" pos="3909" userDrawn="1">
          <p15:clr>
            <a:srgbClr val="A4A3A4"/>
          </p15:clr>
        </p15:guide>
        <p15:guide id="121" pos="4048" userDrawn="1">
          <p15:clr>
            <a:srgbClr val="A4A3A4"/>
          </p15:clr>
        </p15:guide>
        <p15:guide id="122" pos="4186" userDrawn="1">
          <p15:clr>
            <a:srgbClr val="A4A3A4"/>
          </p15:clr>
        </p15:guide>
        <p15:guide id="123" pos="4325" userDrawn="1">
          <p15:clr>
            <a:srgbClr val="A4A3A4"/>
          </p15:clr>
        </p15:guide>
        <p15:guide id="124" pos="4464" userDrawn="1">
          <p15:clr>
            <a:srgbClr val="A4A3A4"/>
          </p15:clr>
        </p15:guide>
        <p15:guide id="125" pos="4603" userDrawn="1">
          <p15:clr>
            <a:srgbClr val="A4A3A4"/>
          </p15:clr>
        </p15:guide>
        <p15:guide id="126" pos="4741" userDrawn="1">
          <p15:clr>
            <a:srgbClr val="A4A3A4"/>
          </p15:clr>
        </p15:guide>
        <p15:guide id="127" pos="4880" userDrawn="1">
          <p15:clr>
            <a:srgbClr val="A4A3A4"/>
          </p15:clr>
        </p15:guide>
        <p15:guide id="128" pos="5019" userDrawn="1">
          <p15:clr>
            <a:srgbClr val="A4A3A4"/>
          </p15:clr>
        </p15:guide>
        <p15:guide id="129" pos="5158" userDrawn="1">
          <p15:clr>
            <a:srgbClr val="A4A3A4"/>
          </p15:clr>
        </p15:guide>
        <p15:guide id="130" pos="5296" userDrawn="1">
          <p15:clr>
            <a:srgbClr val="A4A3A4"/>
          </p15:clr>
        </p15:guide>
        <p15:guide id="131" pos="5435" userDrawn="1">
          <p15:clr>
            <a:srgbClr val="A4A3A4"/>
          </p15:clr>
        </p15:guide>
        <p15:guide id="132" pos="5574" userDrawn="1">
          <p15:clr>
            <a:srgbClr val="A4A3A4"/>
          </p15:clr>
        </p15:guide>
        <p15:guide id="133" pos="5713" userDrawn="1">
          <p15:clr>
            <a:srgbClr val="A4A3A4"/>
          </p15:clr>
        </p15:guide>
        <p15:guide id="134" pos="5852" userDrawn="1">
          <p15:clr>
            <a:srgbClr val="A4A3A4"/>
          </p15:clr>
        </p15:guide>
        <p15:guide id="135" pos="5990" userDrawn="1">
          <p15:clr>
            <a:srgbClr val="A4A3A4"/>
          </p15:clr>
        </p15:guide>
        <p15:guide id="136" pos="6129" userDrawn="1">
          <p15:clr>
            <a:srgbClr val="A4A3A4"/>
          </p15:clr>
        </p15:guide>
        <p15:guide id="137" pos="6268" userDrawn="1">
          <p15:clr>
            <a:srgbClr val="A4A3A4"/>
          </p15:clr>
        </p15:guide>
        <p15:guide id="138" pos="6407" userDrawn="1">
          <p15:clr>
            <a:srgbClr val="A4A3A4"/>
          </p15:clr>
        </p15:guide>
        <p15:guide id="139" pos="6545" userDrawn="1">
          <p15:clr>
            <a:srgbClr val="A4A3A4"/>
          </p15:clr>
        </p15:guide>
        <p15:guide id="140" pos="6684" userDrawn="1">
          <p15:clr>
            <a:srgbClr val="A4A3A4"/>
          </p15:clr>
        </p15:guide>
        <p15:guide id="141" pos="6823" userDrawn="1">
          <p15:clr>
            <a:srgbClr val="A4A3A4"/>
          </p15:clr>
        </p15:guide>
        <p15:guide id="142" pos="6962" userDrawn="1">
          <p15:clr>
            <a:srgbClr val="A4A3A4"/>
          </p15:clr>
        </p15:guide>
        <p15:guide id="143" pos="7100" userDrawn="1">
          <p15:clr>
            <a:srgbClr val="A4A3A4"/>
          </p15:clr>
        </p15:guide>
        <p15:guide id="144" pos="7239" userDrawn="1">
          <p15:clr>
            <a:srgbClr val="A4A3A4"/>
          </p15:clr>
        </p15:guide>
        <p15:guide id="145" pos="7378" userDrawn="1">
          <p15:clr>
            <a:srgbClr val="F26B43"/>
          </p15:clr>
        </p15:guide>
        <p15:guide id="146" orient="horz" userDrawn="1">
          <p15:clr>
            <a:srgbClr val="F26B43"/>
          </p15:clr>
        </p15:guide>
        <p15:guide id="147" orient="horz" pos="4320" userDrawn="1">
          <p15:clr>
            <a:srgbClr val="F26B43"/>
          </p15:clr>
        </p15:guide>
        <p15:guide id="148" orient="horz" pos="301" userDrawn="1">
          <p15:clr>
            <a:srgbClr val="F26B43"/>
          </p15:clr>
        </p15:guide>
        <p15:guide id="149" orient="horz" pos="425" userDrawn="1">
          <p15:clr>
            <a:srgbClr val="A4A3A4"/>
          </p15:clr>
        </p15:guide>
        <p15:guide id="150" orient="horz" pos="549" userDrawn="1">
          <p15:clr>
            <a:srgbClr val="A4A3A4"/>
          </p15:clr>
        </p15:guide>
        <p15:guide id="151" orient="horz" pos="673" userDrawn="1">
          <p15:clr>
            <a:srgbClr val="A4A3A4"/>
          </p15:clr>
        </p15:guide>
        <p15:guide id="152" orient="horz" pos="799" userDrawn="1">
          <p15:clr>
            <a:srgbClr val="A4A3A4"/>
          </p15:clr>
        </p15:guide>
        <p15:guide id="153" orient="horz" pos="921" userDrawn="1">
          <p15:clr>
            <a:srgbClr val="A4A3A4"/>
          </p15:clr>
        </p15:guide>
        <p15:guide id="154" orient="horz" pos="1044" userDrawn="1">
          <p15:clr>
            <a:srgbClr val="A4A3A4"/>
          </p15:clr>
        </p15:guide>
        <p15:guide id="155" orient="horz" pos="1168" userDrawn="1">
          <p15:clr>
            <a:srgbClr val="A4A3A4"/>
          </p15:clr>
        </p15:guide>
        <p15:guide id="156" orient="horz" pos="1292" userDrawn="1">
          <p15:clr>
            <a:srgbClr val="A4A3A4"/>
          </p15:clr>
        </p15:guide>
        <p15:guide id="157" orient="horz" pos="1416" userDrawn="1">
          <p15:clr>
            <a:srgbClr val="A4A3A4"/>
          </p15:clr>
        </p15:guide>
        <p15:guide id="158" orient="horz" pos="1540" userDrawn="1">
          <p15:clr>
            <a:srgbClr val="A4A3A4"/>
          </p15:clr>
        </p15:guide>
        <p15:guide id="159" orient="horz" pos="1664" userDrawn="1">
          <p15:clr>
            <a:srgbClr val="A4A3A4"/>
          </p15:clr>
        </p15:guide>
        <p15:guide id="160" orient="horz" pos="1788" userDrawn="1">
          <p15:clr>
            <a:srgbClr val="A4A3A4"/>
          </p15:clr>
        </p15:guide>
        <p15:guide id="161" orient="horz" pos="1912" userDrawn="1">
          <p15:clr>
            <a:srgbClr val="A4A3A4"/>
          </p15:clr>
        </p15:guide>
        <p15:guide id="162" orient="horz" pos="2036" userDrawn="1">
          <p15:clr>
            <a:srgbClr val="A4A3A4"/>
          </p15:clr>
        </p15:guide>
        <p15:guide id="163" orient="horz" pos="2160" userDrawn="1">
          <p15:clr>
            <a:srgbClr val="A4A3A4"/>
          </p15:clr>
        </p15:guide>
        <p15:guide id="164" orient="horz" pos="2283" userDrawn="1">
          <p15:clr>
            <a:srgbClr val="A4A3A4"/>
          </p15:clr>
        </p15:guide>
        <p15:guide id="165" orient="horz" pos="2407" userDrawn="1">
          <p15:clr>
            <a:srgbClr val="A4A3A4"/>
          </p15:clr>
        </p15:guide>
        <p15:guide id="166" orient="horz" pos="2531" userDrawn="1">
          <p15:clr>
            <a:srgbClr val="A4A3A4"/>
          </p15:clr>
        </p15:guide>
        <p15:guide id="167" orient="horz" pos="2655" userDrawn="1">
          <p15:clr>
            <a:srgbClr val="A4A3A4"/>
          </p15:clr>
        </p15:guide>
        <p15:guide id="168" orient="horz" pos="2779" userDrawn="1">
          <p15:clr>
            <a:srgbClr val="A4A3A4"/>
          </p15:clr>
        </p15:guide>
        <p15:guide id="169" orient="horz" pos="2903" userDrawn="1">
          <p15:clr>
            <a:srgbClr val="A4A3A4"/>
          </p15:clr>
        </p15:guide>
        <p15:guide id="170" orient="horz" pos="3027" userDrawn="1">
          <p15:clr>
            <a:srgbClr val="A4A3A4"/>
          </p15:clr>
        </p15:guide>
        <p15:guide id="171" orient="horz" pos="3151" userDrawn="1">
          <p15:clr>
            <a:srgbClr val="A4A3A4"/>
          </p15:clr>
        </p15:guide>
        <p15:guide id="172" orient="horz" pos="3275" userDrawn="1">
          <p15:clr>
            <a:srgbClr val="A4A3A4"/>
          </p15:clr>
        </p15:guide>
        <p15:guide id="173" orient="horz" pos="3398" userDrawn="1">
          <p15:clr>
            <a:srgbClr val="A4A3A4"/>
          </p15:clr>
        </p15:guide>
        <p15:guide id="174" orient="horz" pos="3522" userDrawn="1">
          <p15:clr>
            <a:srgbClr val="A4A3A4"/>
          </p15:clr>
        </p15:guide>
        <p15:guide id="175" orient="horz" pos="3646" userDrawn="1">
          <p15:clr>
            <a:srgbClr val="A4A3A4"/>
          </p15:clr>
        </p15:guide>
        <p15:guide id="176" orient="horz" pos="3770" userDrawn="1">
          <p15:clr>
            <a:srgbClr val="A4A3A4"/>
          </p15:clr>
        </p15:guide>
        <p15:guide id="177" orient="horz" pos="3894" userDrawn="1">
          <p15:clr>
            <a:srgbClr val="A4A3A4"/>
          </p15:clr>
        </p15:guide>
        <p15:guide id="178" orient="horz" pos="4018" userDrawn="1">
          <p15:clr>
            <a:srgbClr val="F26B43"/>
          </p15:clr>
        </p15:guide>
        <p15:guide id="179" pos="150" userDrawn="1">
          <p15:clr>
            <a:srgbClr val="A4A3A4"/>
          </p15:clr>
        </p15:guide>
        <p15:guide id="180" orient="horz" pos="152" userDrawn="1">
          <p15:clr>
            <a:srgbClr val="A4A3A4"/>
          </p15:clr>
        </p15:guide>
        <p15:guide id="181" pos="7529" userDrawn="1">
          <p15:clr>
            <a:srgbClr val="A4A3A4"/>
          </p15:clr>
        </p15:guide>
        <p15:guide id="182" orient="horz" pos="4169" userDrawn="1">
          <p15:clr>
            <a:srgbClr val="A4A3A4"/>
          </p15:clr>
        </p15:guide>
        <p15:guide id="183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9EC53-4F7A-66E3-9E6F-A9FE7B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477838"/>
            <a:ext cx="9251950" cy="78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7BA-D98F-ED89-9B89-D6973353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38" y="1657350"/>
            <a:ext cx="11234736" cy="4327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DE3D-BD3A-CCEB-C17F-85E0BDC7F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97774" y="6477357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F076-0C28-0E9B-DDE5-8DCC9464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7838" y="6477357"/>
            <a:ext cx="39754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D607BC3-5174-2351-4982-9F14F7C8C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B0F762E-58C9-1EA5-CCF7-956BC371DF5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81546-50BA-2423-89C2-C5F818DF26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2800" y="6642100"/>
            <a:ext cx="434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202552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0" r:id="rId2"/>
    <p:sldLayoutId id="2147483764" r:id="rId3"/>
    <p:sldLayoutId id="2147483768" r:id="rId4"/>
    <p:sldLayoutId id="2147483772" r:id="rId5"/>
    <p:sldLayoutId id="2147483776" r:id="rId6"/>
    <p:sldLayoutId id="2147483780" r:id="rId7"/>
    <p:sldLayoutId id="2147483784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9" r:id="rId20"/>
    <p:sldLayoutId id="2147483801" r:id="rId21"/>
    <p:sldLayoutId id="2147483802" r:id="rId22"/>
    <p:sldLayoutId id="2147483805" r:id="rId23"/>
    <p:sldLayoutId id="2147483807" r:id="rId24"/>
    <p:sldLayoutId id="2147483808" r:id="rId25"/>
    <p:sldLayoutId id="214748380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Telstra Text Medium" panose="020B0604040000000004" pitchFamily="34" charset="0"/>
          <a:ea typeface="Telstra Text Medium" panose="020B0604040000000004" pitchFamily="34" charset="0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2" userDrawn="1">
          <p15:clr>
            <a:srgbClr val="F26B43"/>
          </p15:clr>
        </p15:guide>
        <p15:guide id="93" pos="7680" userDrawn="1">
          <p15:clr>
            <a:srgbClr val="F26B43"/>
          </p15:clr>
        </p15:guide>
        <p15:guide id="94" pos="301" userDrawn="1">
          <p15:clr>
            <a:srgbClr val="F26B43"/>
          </p15:clr>
        </p15:guide>
        <p15:guide id="95" pos="440" userDrawn="1">
          <p15:clr>
            <a:srgbClr val="A4A3A4"/>
          </p15:clr>
        </p15:guide>
        <p15:guide id="96" pos="579" userDrawn="1">
          <p15:clr>
            <a:srgbClr val="A4A3A4"/>
          </p15:clr>
        </p15:guide>
        <p15:guide id="97" pos="717" userDrawn="1">
          <p15:clr>
            <a:srgbClr val="A4A3A4"/>
          </p15:clr>
        </p15:guide>
        <p15:guide id="98" pos="856" userDrawn="1">
          <p15:clr>
            <a:srgbClr val="A4A3A4"/>
          </p15:clr>
        </p15:guide>
        <p15:guide id="99" pos="995" userDrawn="1">
          <p15:clr>
            <a:srgbClr val="A4A3A4"/>
          </p15:clr>
        </p15:guide>
        <p15:guide id="100" pos="1134" userDrawn="1">
          <p15:clr>
            <a:srgbClr val="A4A3A4"/>
          </p15:clr>
        </p15:guide>
        <p15:guide id="101" pos="1272" userDrawn="1">
          <p15:clr>
            <a:srgbClr val="A4A3A4"/>
          </p15:clr>
        </p15:guide>
        <p15:guide id="102" pos="1411" userDrawn="1">
          <p15:clr>
            <a:srgbClr val="A4A3A4"/>
          </p15:clr>
        </p15:guide>
        <p15:guide id="103" pos="1550" userDrawn="1">
          <p15:clr>
            <a:srgbClr val="A4A3A4"/>
          </p15:clr>
        </p15:guide>
        <p15:guide id="104" pos="1689" userDrawn="1">
          <p15:clr>
            <a:srgbClr val="A4A3A4"/>
          </p15:clr>
        </p15:guide>
        <p15:guide id="105" pos="1827" userDrawn="1">
          <p15:clr>
            <a:srgbClr val="A4A3A4"/>
          </p15:clr>
        </p15:guide>
        <p15:guide id="106" pos="1966" userDrawn="1">
          <p15:clr>
            <a:srgbClr val="A4A3A4"/>
          </p15:clr>
        </p15:guide>
        <p15:guide id="107" pos="2105" userDrawn="1">
          <p15:clr>
            <a:srgbClr val="A4A3A4"/>
          </p15:clr>
        </p15:guide>
        <p15:guide id="108" pos="2244" userDrawn="1">
          <p15:clr>
            <a:srgbClr val="A4A3A4"/>
          </p15:clr>
        </p15:guide>
        <p15:guide id="109" pos="2383" userDrawn="1">
          <p15:clr>
            <a:srgbClr val="A4A3A4"/>
          </p15:clr>
        </p15:guide>
        <p15:guide id="110" pos="2521" userDrawn="1">
          <p15:clr>
            <a:srgbClr val="A4A3A4"/>
          </p15:clr>
        </p15:guide>
        <p15:guide id="111" pos="2660" userDrawn="1">
          <p15:clr>
            <a:srgbClr val="A4A3A4"/>
          </p15:clr>
        </p15:guide>
        <p15:guide id="112" pos="2799" userDrawn="1">
          <p15:clr>
            <a:srgbClr val="A4A3A4"/>
          </p15:clr>
        </p15:guide>
        <p15:guide id="113" pos="2938" userDrawn="1">
          <p15:clr>
            <a:srgbClr val="A4A3A4"/>
          </p15:clr>
        </p15:guide>
        <p15:guide id="114" pos="3076" userDrawn="1">
          <p15:clr>
            <a:srgbClr val="A4A3A4"/>
          </p15:clr>
        </p15:guide>
        <p15:guide id="115" pos="3215" userDrawn="1">
          <p15:clr>
            <a:srgbClr val="A4A3A4"/>
          </p15:clr>
        </p15:guide>
        <p15:guide id="116" pos="3354" userDrawn="1">
          <p15:clr>
            <a:srgbClr val="A4A3A4"/>
          </p15:clr>
        </p15:guide>
        <p15:guide id="117" pos="3493" userDrawn="1">
          <p15:clr>
            <a:srgbClr val="A4A3A4"/>
          </p15:clr>
        </p15:guide>
        <p15:guide id="118" pos="3631" userDrawn="1">
          <p15:clr>
            <a:srgbClr val="A4A3A4"/>
          </p15:clr>
        </p15:guide>
        <p15:guide id="119" pos="3770" userDrawn="1">
          <p15:clr>
            <a:srgbClr val="A4A3A4"/>
          </p15:clr>
        </p15:guide>
        <p15:guide id="120" pos="3909" userDrawn="1">
          <p15:clr>
            <a:srgbClr val="A4A3A4"/>
          </p15:clr>
        </p15:guide>
        <p15:guide id="121" pos="4048" userDrawn="1">
          <p15:clr>
            <a:srgbClr val="A4A3A4"/>
          </p15:clr>
        </p15:guide>
        <p15:guide id="122" pos="4186" userDrawn="1">
          <p15:clr>
            <a:srgbClr val="A4A3A4"/>
          </p15:clr>
        </p15:guide>
        <p15:guide id="123" pos="4325" userDrawn="1">
          <p15:clr>
            <a:srgbClr val="A4A3A4"/>
          </p15:clr>
        </p15:guide>
        <p15:guide id="124" pos="4464" userDrawn="1">
          <p15:clr>
            <a:srgbClr val="A4A3A4"/>
          </p15:clr>
        </p15:guide>
        <p15:guide id="125" pos="4603" userDrawn="1">
          <p15:clr>
            <a:srgbClr val="A4A3A4"/>
          </p15:clr>
        </p15:guide>
        <p15:guide id="126" pos="4741" userDrawn="1">
          <p15:clr>
            <a:srgbClr val="A4A3A4"/>
          </p15:clr>
        </p15:guide>
        <p15:guide id="127" pos="4880" userDrawn="1">
          <p15:clr>
            <a:srgbClr val="A4A3A4"/>
          </p15:clr>
        </p15:guide>
        <p15:guide id="128" pos="5019" userDrawn="1">
          <p15:clr>
            <a:srgbClr val="A4A3A4"/>
          </p15:clr>
        </p15:guide>
        <p15:guide id="129" pos="5158" userDrawn="1">
          <p15:clr>
            <a:srgbClr val="A4A3A4"/>
          </p15:clr>
        </p15:guide>
        <p15:guide id="130" pos="5296" userDrawn="1">
          <p15:clr>
            <a:srgbClr val="A4A3A4"/>
          </p15:clr>
        </p15:guide>
        <p15:guide id="131" pos="5435" userDrawn="1">
          <p15:clr>
            <a:srgbClr val="A4A3A4"/>
          </p15:clr>
        </p15:guide>
        <p15:guide id="132" pos="5574" userDrawn="1">
          <p15:clr>
            <a:srgbClr val="A4A3A4"/>
          </p15:clr>
        </p15:guide>
        <p15:guide id="133" pos="5713" userDrawn="1">
          <p15:clr>
            <a:srgbClr val="A4A3A4"/>
          </p15:clr>
        </p15:guide>
        <p15:guide id="134" pos="5852" userDrawn="1">
          <p15:clr>
            <a:srgbClr val="A4A3A4"/>
          </p15:clr>
        </p15:guide>
        <p15:guide id="135" pos="5990" userDrawn="1">
          <p15:clr>
            <a:srgbClr val="A4A3A4"/>
          </p15:clr>
        </p15:guide>
        <p15:guide id="136" pos="6129" userDrawn="1">
          <p15:clr>
            <a:srgbClr val="A4A3A4"/>
          </p15:clr>
        </p15:guide>
        <p15:guide id="137" pos="6268" userDrawn="1">
          <p15:clr>
            <a:srgbClr val="A4A3A4"/>
          </p15:clr>
        </p15:guide>
        <p15:guide id="138" pos="6407" userDrawn="1">
          <p15:clr>
            <a:srgbClr val="A4A3A4"/>
          </p15:clr>
        </p15:guide>
        <p15:guide id="139" pos="6545" userDrawn="1">
          <p15:clr>
            <a:srgbClr val="A4A3A4"/>
          </p15:clr>
        </p15:guide>
        <p15:guide id="140" pos="6684" userDrawn="1">
          <p15:clr>
            <a:srgbClr val="A4A3A4"/>
          </p15:clr>
        </p15:guide>
        <p15:guide id="141" pos="6823" userDrawn="1">
          <p15:clr>
            <a:srgbClr val="A4A3A4"/>
          </p15:clr>
        </p15:guide>
        <p15:guide id="142" pos="6962" userDrawn="1">
          <p15:clr>
            <a:srgbClr val="A4A3A4"/>
          </p15:clr>
        </p15:guide>
        <p15:guide id="143" pos="7100" userDrawn="1">
          <p15:clr>
            <a:srgbClr val="A4A3A4"/>
          </p15:clr>
        </p15:guide>
        <p15:guide id="144" pos="7239" userDrawn="1">
          <p15:clr>
            <a:srgbClr val="A4A3A4"/>
          </p15:clr>
        </p15:guide>
        <p15:guide id="145" pos="7378" userDrawn="1">
          <p15:clr>
            <a:srgbClr val="F26B43"/>
          </p15:clr>
        </p15:guide>
        <p15:guide id="146" orient="horz" userDrawn="1">
          <p15:clr>
            <a:srgbClr val="F26B43"/>
          </p15:clr>
        </p15:guide>
        <p15:guide id="147" orient="horz" pos="4320" userDrawn="1">
          <p15:clr>
            <a:srgbClr val="F26B43"/>
          </p15:clr>
        </p15:guide>
        <p15:guide id="148" orient="horz" pos="301" userDrawn="1">
          <p15:clr>
            <a:srgbClr val="F26B43"/>
          </p15:clr>
        </p15:guide>
        <p15:guide id="149" orient="horz" pos="425" userDrawn="1">
          <p15:clr>
            <a:srgbClr val="A4A3A4"/>
          </p15:clr>
        </p15:guide>
        <p15:guide id="150" orient="horz" pos="549" userDrawn="1">
          <p15:clr>
            <a:srgbClr val="A4A3A4"/>
          </p15:clr>
        </p15:guide>
        <p15:guide id="151" orient="horz" pos="673" userDrawn="1">
          <p15:clr>
            <a:srgbClr val="A4A3A4"/>
          </p15:clr>
        </p15:guide>
        <p15:guide id="152" orient="horz" pos="797" userDrawn="1">
          <p15:clr>
            <a:srgbClr val="A4A3A4"/>
          </p15:clr>
        </p15:guide>
        <p15:guide id="153" orient="horz" pos="921" userDrawn="1">
          <p15:clr>
            <a:srgbClr val="A4A3A4"/>
          </p15:clr>
        </p15:guide>
        <p15:guide id="154" orient="horz" pos="1044" userDrawn="1">
          <p15:clr>
            <a:srgbClr val="A4A3A4"/>
          </p15:clr>
        </p15:guide>
        <p15:guide id="155" orient="horz" pos="1168" userDrawn="1">
          <p15:clr>
            <a:srgbClr val="A4A3A4"/>
          </p15:clr>
        </p15:guide>
        <p15:guide id="156" orient="horz" pos="1292" userDrawn="1">
          <p15:clr>
            <a:srgbClr val="A4A3A4"/>
          </p15:clr>
        </p15:guide>
        <p15:guide id="157" orient="horz" pos="1416" userDrawn="1">
          <p15:clr>
            <a:srgbClr val="A4A3A4"/>
          </p15:clr>
        </p15:guide>
        <p15:guide id="158" orient="horz" pos="1540" userDrawn="1">
          <p15:clr>
            <a:srgbClr val="A4A3A4"/>
          </p15:clr>
        </p15:guide>
        <p15:guide id="159" orient="horz" pos="1664" userDrawn="1">
          <p15:clr>
            <a:srgbClr val="A4A3A4"/>
          </p15:clr>
        </p15:guide>
        <p15:guide id="160" orient="horz" pos="1788" userDrawn="1">
          <p15:clr>
            <a:srgbClr val="A4A3A4"/>
          </p15:clr>
        </p15:guide>
        <p15:guide id="161" orient="horz" pos="1912" userDrawn="1">
          <p15:clr>
            <a:srgbClr val="A4A3A4"/>
          </p15:clr>
        </p15:guide>
        <p15:guide id="162" orient="horz" pos="2036" userDrawn="1">
          <p15:clr>
            <a:srgbClr val="A4A3A4"/>
          </p15:clr>
        </p15:guide>
        <p15:guide id="163" orient="horz" pos="2160" userDrawn="1">
          <p15:clr>
            <a:srgbClr val="A4A3A4"/>
          </p15:clr>
        </p15:guide>
        <p15:guide id="164" orient="horz" pos="2283" userDrawn="1">
          <p15:clr>
            <a:srgbClr val="A4A3A4"/>
          </p15:clr>
        </p15:guide>
        <p15:guide id="165" orient="horz" pos="2407" userDrawn="1">
          <p15:clr>
            <a:srgbClr val="A4A3A4"/>
          </p15:clr>
        </p15:guide>
        <p15:guide id="166" orient="horz" pos="2531" userDrawn="1">
          <p15:clr>
            <a:srgbClr val="A4A3A4"/>
          </p15:clr>
        </p15:guide>
        <p15:guide id="167" orient="horz" pos="2655" userDrawn="1">
          <p15:clr>
            <a:srgbClr val="A4A3A4"/>
          </p15:clr>
        </p15:guide>
        <p15:guide id="168" orient="horz" pos="2779" userDrawn="1">
          <p15:clr>
            <a:srgbClr val="A4A3A4"/>
          </p15:clr>
        </p15:guide>
        <p15:guide id="169" orient="horz" pos="2903" userDrawn="1">
          <p15:clr>
            <a:srgbClr val="A4A3A4"/>
          </p15:clr>
        </p15:guide>
        <p15:guide id="170" orient="horz" pos="3027" userDrawn="1">
          <p15:clr>
            <a:srgbClr val="A4A3A4"/>
          </p15:clr>
        </p15:guide>
        <p15:guide id="171" orient="horz" pos="3151" userDrawn="1">
          <p15:clr>
            <a:srgbClr val="A4A3A4"/>
          </p15:clr>
        </p15:guide>
        <p15:guide id="172" orient="horz" pos="3275" userDrawn="1">
          <p15:clr>
            <a:srgbClr val="A4A3A4"/>
          </p15:clr>
        </p15:guide>
        <p15:guide id="173" orient="horz" pos="3398" userDrawn="1">
          <p15:clr>
            <a:srgbClr val="A4A3A4"/>
          </p15:clr>
        </p15:guide>
        <p15:guide id="174" orient="horz" pos="3522" userDrawn="1">
          <p15:clr>
            <a:srgbClr val="A4A3A4"/>
          </p15:clr>
        </p15:guide>
        <p15:guide id="175" orient="horz" pos="3646" userDrawn="1">
          <p15:clr>
            <a:srgbClr val="A4A3A4"/>
          </p15:clr>
        </p15:guide>
        <p15:guide id="176" orient="horz" pos="3770" userDrawn="1">
          <p15:clr>
            <a:srgbClr val="A4A3A4"/>
          </p15:clr>
        </p15:guide>
        <p15:guide id="177" orient="horz" pos="3894" userDrawn="1">
          <p15:clr>
            <a:srgbClr val="A4A3A4"/>
          </p15:clr>
        </p15:guide>
        <p15:guide id="178" orient="horz" pos="4018" userDrawn="1">
          <p15:clr>
            <a:srgbClr val="F26B43"/>
          </p15:clr>
        </p15:guide>
        <p15:guide id="179" pos="150" userDrawn="1">
          <p15:clr>
            <a:srgbClr val="A4A3A4"/>
          </p15:clr>
        </p15:guide>
        <p15:guide id="180" orient="horz" pos="152" userDrawn="1">
          <p15:clr>
            <a:srgbClr val="A4A3A4"/>
          </p15:clr>
        </p15:guide>
        <p15:guide id="181" pos="7529" userDrawn="1">
          <p15:clr>
            <a:srgbClr val="A4A3A4"/>
          </p15:clr>
        </p15:guide>
        <p15:guide id="182" orient="horz" pos="4169" userDrawn="1">
          <p15:clr>
            <a:srgbClr val="A4A3A4"/>
          </p15:clr>
        </p15:guide>
        <p15:guide id="183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9EC53-4F7A-66E3-9E6F-A9FE7B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477838"/>
            <a:ext cx="9251950" cy="78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7BA-D98F-ED89-9B89-D6973353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38" y="1657350"/>
            <a:ext cx="11234736" cy="4327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DE3D-BD3A-CCEB-C17F-85E0BDC7F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97774" y="6477357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F076-0C28-0E9B-DDE5-8DCC9464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7838" y="6477357"/>
            <a:ext cx="39754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D607BC3-5174-2351-4982-9F14F7C8C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5335E9-9434-64DE-815C-6082F6611FC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7E9F3-C9E7-D500-B9F7-6FDB45FACB1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2800" y="6642100"/>
            <a:ext cx="434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28995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5" r:id="rId2"/>
    <p:sldLayoutId id="2147483819" r:id="rId3"/>
    <p:sldLayoutId id="2147483823" r:id="rId4"/>
    <p:sldLayoutId id="2147483827" r:id="rId5"/>
    <p:sldLayoutId id="2147483831" r:id="rId6"/>
    <p:sldLayoutId id="2147483835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4" r:id="rId20"/>
    <p:sldLayoutId id="2147483855" r:id="rId21"/>
    <p:sldLayoutId id="2147483856" r:id="rId22"/>
    <p:sldLayoutId id="2147483860" r:id="rId23"/>
    <p:sldLayoutId id="2147483861" r:id="rId24"/>
    <p:sldLayoutId id="2147483862" r:id="rId25"/>
    <p:sldLayoutId id="214748386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Telstra Text Medium" panose="020B0604040000000004" pitchFamily="34" charset="0"/>
          <a:ea typeface="Telstra Text Medium" panose="020B0604040000000004" pitchFamily="34" charset="0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2" userDrawn="1">
          <p15:clr>
            <a:srgbClr val="F26B43"/>
          </p15:clr>
        </p15:guide>
        <p15:guide id="93" pos="7680" userDrawn="1">
          <p15:clr>
            <a:srgbClr val="F26B43"/>
          </p15:clr>
        </p15:guide>
        <p15:guide id="94" pos="301" userDrawn="1">
          <p15:clr>
            <a:srgbClr val="F26B43"/>
          </p15:clr>
        </p15:guide>
        <p15:guide id="95" pos="440" userDrawn="1">
          <p15:clr>
            <a:srgbClr val="A4A3A4"/>
          </p15:clr>
        </p15:guide>
        <p15:guide id="96" pos="579" userDrawn="1">
          <p15:clr>
            <a:srgbClr val="A4A3A4"/>
          </p15:clr>
        </p15:guide>
        <p15:guide id="97" pos="717" userDrawn="1">
          <p15:clr>
            <a:srgbClr val="A4A3A4"/>
          </p15:clr>
        </p15:guide>
        <p15:guide id="98" pos="856" userDrawn="1">
          <p15:clr>
            <a:srgbClr val="A4A3A4"/>
          </p15:clr>
        </p15:guide>
        <p15:guide id="99" pos="995" userDrawn="1">
          <p15:clr>
            <a:srgbClr val="A4A3A4"/>
          </p15:clr>
        </p15:guide>
        <p15:guide id="100" pos="1134" userDrawn="1">
          <p15:clr>
            <a:srgbClr val="A4A3A4"/>
          </p15:clr>
        </p15:guide>
        <p15:guide id="101" pos="1272" userDrawn="1">
          <p15:clr>
            <a:srgbClr val="A4A3A4"/>
          </p15:clr>
        </p15:guide>
        <p15:guide id="102" pos="1411" userDrawn="1">
          <p15:clr>
            <a:srgbClr val="A4A3A4"/>
          </p15:clr>
        </p15:guide>
        <p15:guide id="103" pos="1550" userDrawn="1">
          <p15:clr>
            <a:srgbClr val="A4A3A4"/>
          </p15:clr>
        </p15:guide>
        <p15:guide id="104" pos="1689" userDrawn="1">
          <p15:clr>
            <a:srgbClr val="A4A3A4"/>
          </p15:clr>
        </p15:guide>
        <p15:guide id="105" pos="1827" userDrawn="1">
          <p15:clr>
            <a:srgbClr val="A4A3A4"/>
          </p15:clr>
        </p15:guide>
        <p15:guide id="106" pos="1966" userDrawn="1">
          <p15:clr>
            <a:srgbClr val="A4A3A4"/>
          </p15:clr>
        </p15:guide>
        <p15:guide id="107" pos="2105" userDrawn="1">
          <p15:clr>
            <a:srgbClr val="A4A3A4"/>
          </p15:clr>
        </p15:guide>
        <p15:guide id="108" pos="2244" userDrawn="1">
          <p15:clr>
            <a:srgbClr val="A4A3A4"/>
          </p15:clr>
        </p15:guide>
        <p15:guide id="109" pos="2383" userDrawn="1">
          <p15:clr>
            <a:srgbClr val="A4A3A4"/>
          </p15:clr>
        </p15:guide>
        <p15:guide id="110" pos="2521" userDrawn="1">
          <p15:clr>
            <a:srgbClr val="A4A3A4"/>
          </p15:clr>
        </p15:guide>
        <p15:guide id="111" pos="2660" userDrawn="1">
          <p15:clr>
            <a:srgbClr val="A4A3A4"/>
          </p15:clr>
        </p15:guide>
        <p15:guide id="112" pos="2799" userDrawn="1">
          <p15:clr>
            <a:srgbClr val="A4A3A4"/>
          </p15:clr>
        </p15:guide>
        <p15:guide id="113" pos="2938" userDrawn="1">
          <p15:clr>
            <a:srgbClr val="A4A3A4"/>
          </p15:clr>
        </p15:guide>
        <p15:guide id="114" pos="3076" userDrawn="1">
          <p15:clr>
            <a:srgbClr val="A4A3A4"/>
          </p15:clr>
        </p15:guide>
        <p15:guide id="115" pos="3215" userDrawn="1">
          <p15:clr>
            <a:srgbClr val="A4A3A4"/>
          </p15:clr>
        </p15:guide>
        <p15:guide id="116" pos="3354" userDrawn="1">
          <p15:clr>
            <a:srgbClr val="A4A3A4"/>
          </p15:clr>
        </p15:guide>
        <p15:guide id="117" pos="3493" userDrawn="1">
          <p15:clr>
            <a:srgbClr val="A4A3A4"/>
          </p15:clr>
        </p15:guide>
        <p15:guide id="118" pos="3631" userDrawn="1">
          <p15:clr>
            <a:srgbClr val="A4A3A4"/>
          </p15:clr>
        </p15:guide>
        <p15:guide id="119" pos="3770" userDrawn="1">
          <p15:clr>
            <a:srgbClr val="A4A3A4"/>
          </p15:clr>
        </p15:guide>
        <p15:guide id="120" pos="3909" userDrawn="1">
          <p15:clr>
            <a:srgbClr val="A4A3A4"/>
          </p15:clr>
        </p15:guide>
        <p15:guide id="121" pos="4048" userDrawn="1">
          <p15:clr>
            <a:srgbClr val="A4A3A4"/>
          </p15:clr>
        </p15:guide>
        <p15:guide id="122" pos="4186" userDrawn="1">
          <p15:clr>
            <a:srgbClr val="A4A3A4"/>
          </p15:clr>
        </p15:guide>
        <p15:guide id="123" pos="4325" userDrawn="1">
          <p15:clr>
            <a:srgbClr val="A4A3A4"/>
          </p15:clr>
        </p15:guide>
        <p15:guide id="124" pos="4464" userDrawn="1">
          <p15:clr>
            <a:srgbClr val="A4A3A4"/>
          </p15:clr>
        </p15:guide>
        <p15:guide id="125" pos="4603" userDrawn="1">
          <p15:clr>
            <a:srgbClr val="A4A3A4"/>
          </p15:clr>
        </p15:guide>
        <p15:guide id="126" pos="4741" userDrawn="1">
          <p15:clr>
            <a:srgbClr val="A4A3A4"/>
          </p15:clr>
        </p15:guide>
        <p15:guide id="127" pos="4880" userDrawn="1">
          <p15:clr>
            <a:srgbClr val="A4A3A4"/>
          </p15:clr>
        </p15:guide>
        <p15:guide id="128" pos="5019" userDrawn="1">
          <p15:clr>
            <a:srgbClr val="A4A3A4"/>
          </p15:clr>
        </p15:guide>
        <p15:guide id="129" pos="5158" userDrawn="1">
          <p15:clr>
            <a:srgbClr val="A4A3A4"/>
          </p15:clr>
        </p15:guide>
        <p15:guide id="130" pos="5296" userDrawn="1">
          <p15:clr>
            <a:srgbClr val="A4A3A4"/>
          </p15:clr>
        </p15:guide>
        <p15:guide id="131" pos="5435" userDrawn="1">
          <p15:clr>
            <a:srgbClr val="A4A3A4"/>
          </p15:clr>
        </p15:guide>
        <p15:guide id="132" pos="5574" userDrawn="1">
          <p15:clr>
            <a:srgbClr val="A4A3A4"/>
          </p15:clr>
        </p15:guide>
        <p15:guide id="133" pos="5713" userDrawn="1">
          <p15:clr>
            <a:srgbClr val="A4A3A4"/>
          </p15:clr>
        </p15:guide>
        <p15:guide id="134" pos="5852" userDrawn="1">
          <p15:clr>
            <a:srgbClr val="A4A3A4"/>
          </p15:clr>
        </p15:guide>
        <p15:guide id="135" pos="5990" userDrawn="1">
          <p15:clr>
            <a:srgbClr val="A4A3A4"/>
          </p15:clr>
        </p15:guide>
        <p15:guide id="136" pos="6129" userDrawn="1">
          <p15:clr>
            <a:srgbClr val="A4A3A4"/>
          </p15:clr>
        </p15:guide>
        <p15:guide id="137" pos="6268" userDrawn="1">
          <p15:clr>
            <a:srgbClr val="A4A3A4"/>
          </p15:clr>
        </p15:guide>
        <p15:guide id="138" pos="6407" userDrawn="1">
          <p15:clr>
            <a:srgbClr val="A4A3A4"/>
          </p15:clr>
        </p15:guide>
        <p15:guide id="139" pos="6545" userDrawn="1">
          <p15:clr>
            <a:srgbClr val="A4A3A4"/>
          </p15:clr>
        </p15:guide>
        <p15:guide id="140" pos="6684" userDrawn="1">
          <p15:clr>
            <a:srgbClr val="A4A3A4"/>
          </p15:clr>
        </p15:guide>
        <p15:guide id="141" pos="6823" userDrawn="1">
          <p15:clr>
            <a:srgbClr val="A4A3A4"/>
          </p15:clr>
        </p15:guide>
        <p15:guide id="142" pos="6962" userDrawn="1">
          <p15:clr>
            <a:srgbClr val="A4A3A4"/>
          </p15:clr>
        </p15:guide>
        <p15:guide id="143" pos="7100" userDrawn="1">
          <p15:clr>
            <a:srgbClr val="A4A3A4"/>
          </p15:clr>
        </p15:guide>
        <p15:guide id="144" pos="7239" userDrawn="1">
          <p15:clr>
            <a:srgbClr val="A4A3A4"/>
          </p15:clr>
        </p15:guide>
        <p15:guide id="145" pos="7378" userDrawn="1">
          <p15:clr>
            <a:srgbClr val="F26B43"/>
          </p15:clr>
        </p15:guide>
        <p15:guide id="146" orient="horz" userDrawn="1">
          <p15:clr>
            <a:srgbClr val="F26B43"/>
          </p15:clr>
        </p15:guide>
        <p15:guide id="147" orient="horz" pos="4320" userDrawn="1">
          <p15:clr>
            <a:srgbClr val="F26B43"/>
          </p15:clr>
        </p15:guide>
        <p15:guide id="148" orient="horz" pos="301" userDrawn="1">
          <p15:clr>
            <a:srgbClr val="F26B43"/>
          </p15:clr>
        </p15:guide>
        <p15:guide id="149" orient="horz" pos="425" userDrawn="1">
          <p15:clr>
            <a:srgbClr val="A4A3A4"/>
          </p15:clr>
        </p15:guide>
        <p15:guide id="150" orient="horz" pos="549" userDrawn="1">
          <p15:clr>
            <a:srgbClr val="A4A3A4"/>
          </p15:clr>
        </p15:guide>
        <p15:guide id="151" orient="horz" pos="673" userDrawn="1">
          <p15:clr>
            <a:srgbClr val="A4A3A4"/>
          </p15:clr>
        </p15:guide>
        <p15:guide id="152" orient="horz" pos="797" userDrawn="1">
          <p15:clr>
            <a:srgbClr val="A4A3A4"/>
          </p15:clr>
        </p15:guide>
        <p15:guide id="153" orient="horz" pos="921" userDrawn="1">
          <p15:clr>
            <a:srgbClr val="A4A3A4"/>
          </p15:clr>
        </p15:guide>
        <p15:guide id="154" orient="horz" pos="1044" userDrawn="1">
          <p15:clr>
            <a:srgbClr val="A4A3A4"/>
          </p15:clr>
        </p15:guide>
        <p15:guide id="155" orient="horz" pos="1168" userDrawn="1">
          <p15:clr>
            <a:srgbClr val="A4A3A4"/>
          </p15:clr>
        </p15:guide>
        <p15:guide id="156" orient="horz" pos="1292" userDrawn="1">
          <p15:clr>
            <a:srgbClr val="A4A3A4"/>
          </p15:clr>
        </p15:guide>
        <p15:guide id="157" orient="horz" pos="1416" userDrawn="1">
          <p15:clr>
            <a:srgbClr val="A4A3A4"/>
          </p15:clr>
        </p15:guide>
        <p15:guide id="158" orient="horz" pos="1540" userDrawn="1">
          <p15:clr>
            <a:srgbClr val="A4A3A4"/>
          </p15:clr>
        </p15:guide>
        <p15:guide id="159" orient="horz" pos="1664" userDrawn="1">
          <p15:clr>
            <a:srgbClr val="A4A3A4"/>
          </p15:clr>
        </p15:guide>
        <p15:guide id="160" orient="horz" pos="1788" userDrawn="1">
          <p15:clr>
            <a:srgbClr val="A4A3A4"/>
          </p15:clr>
        </p15:guide>
        <p15:guide id="161" orient="horz" pos="1912" userDrawn="1">
          <p15:clr>
            <a:srgbClr val="A4A3A4"/>
          </p15:clr>
        </p15:guide>
        <p15:guide id="162" orient="horz" pos="2036" userDrawn="1">
          <p15:clr>
            <a:srgbClr val="A4A3A4"/>
          </p15:clr>
        </p15:guide>
        <p15:guide id="163" orient="horz" pos="2160" userDrawn="1">
          <p15:clr>
            <a:srgbClr val="A4A3A4"/>
          </p15:clr>
        </p15:guide>
        <p15:guide id="164" orient="horz" pos="2283" userDrawn="1">
          <p15:clr>
            <a:srgbClr val="A4A3A4"/>
          </p15:clr>
        </p15:guide>
        <p15:guide id="165" orient="horz" pos="2407" userDrawn="1">
          <p15:clr>
            <a:srgbClr val="A4A3A4"/>
          </p15:clr>
        </p15:guide>
        <p15:guide id="166" orient="horz" pos="2531" userDrawn="1">
          <p15:clr>
            <a:srgbClr val="A4A3A4"/>
          </p15:clr>
        </p15:guide>
        <p15:guide id="167" orient="horz" pos="2655" userDrawn="1">
          <p15:clr>
            <a:srgbClr val="A4A3A4"/>
          </p15:clr>
        </p15:guide>
        <p15:guide id="168" orient="horz" pos="2779" userDrawn="1">
          <p15:clr>
            <a:srgbClr val="A4A3A4"/>
          </p15:clr>
        </p15:guide>
        <p15:guide id="169" orient="horz" pos="2903" userDrawn="1">
          <p15:clr>
            <a:srgbClr val="A4A3A4"/>
          </p15:clr>
        </p15:guide>
        <p15:guide id="170" orient="horz" pos="3027" userDrawn="1">
          <p15:clr>
            <a:srgbClr val="A4A3A4"/>
          </p15:clr>
        </p15:guide>
        <p15:guide id="171" orient="horz" pos="3151" userDrawn="1">
          <p15:clr>
            <a:srgbClr val="A4A3A4"/>
          </p15:clr>
        </p15:guide>
        <p15:guide id="172" orient="horz" pos="3275" userDrawn="1">
          <p15:clr>
            <a:srgbClr val="A4A3A4"/>
          </p15:clr>
        </p15:guide>
        <p15:guide id="173" orient="horz" pos="3398" userDrawn="1">
          <p15:clr>
            <a:srgbClr val="A4A3A4"/>
          </p15:clr>
        </p15:guide>
        <p15:guide id="174" orient="horz" pos="3522" userDrawn="1">
          <p15:clr>
            <a:srgbClr val="A4A3A4"/>
          </p15:clr>
        </p15:guide>
        <p15:guide id="175" orient="horz" pos="3646" userDrawn="1">
          <p15:clr>
            <a:srgbClr val="A4A3A4"/>
          </p15:clr>
        </p15:guide>
        <p15:guide id="176" orient="horz" pos="3770" userDrawn="1">
          <p15:clr>
            <a:srgbClr val="A4A3A4"/>
          </p15:clr>
        </p15:guide>
        <p15:guide id="177" orient="horz" pos="3894" userDrawn="1">
          <p15:clr>
            <a:srgbClr val="A4A3A4"/>
          </p15:clr>
        </p15:guide>
        <p15:guide id="178" orient="horz" pos="4018" userDrawn="1">
          <p15:clr>
            <a:srgbClr val="F26B43"/>
          </p15:clr>
        </p15:guide>
        <p15:guide id="179" pos="150" userDrawn="1">
          <p15:clr>
            <a:srgbClr val="A4A3A4"/>
          </p15:clr>
        </p15:guide>
        <p15:guide id="180" orient="horz" pos="152" userDrawn="1">
          <p15:clr>
            <a:srgbClr val="A4A3A4"/>
          </p15:clr>
        </p15:guide>
        <p15:guide id="181" pos="7529" userDrawn="1">
          <p15:clr>
            <a:srgbClr val="A4A3A4"/>
          </p15:clr>
        </p15:guide>
        <p15:guide id="182" orient="horz" pos="4169" userDrawn="1">
          <p15:clr>
            <a:srgbClr val="A4A3A4"/>
          </p15:clr>
        </p15:guide>
        <p15:guide id="183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1FBD8-C27A-2F54-1C3B-BD60AF22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6649" y="2397289"/>
            <a:ext cx="8031847" cy="1585627"/>
          </a:xfrm>
        </p:spPr>
        <p:txBody>
          <a:bodyPr/>
          <a:lstStyle/>
          <a:p>
            <a:r>
              <a:rPr lang="en-GB" dirty="0">
                <a:latin typeface="Telstra Display Medium" panose="020B0604040000000004" pitchFamily="34" charset="0"/>
                <a:ea typeface="Telstra Display Medium" panose="020B0604040000000004" pitchFamily="34" charset="0"/>
                <a:cs typeface="Telstra Akkurat" panose="020B0504020101020102" pitchFamily="34" charset="0"/>
              </a:rPr>
              <a:t>Case Study: Data Engineering Methodologies in Telecom Industry </a:t>
            </a:r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51288-88F8-8CFD-E64F-86E6B7044FB7}"/>
              </a:ext>
            </a:extLst>
          </p:cNvPr>
          <p:cNvSpPr txBox="1"/>
          <p:nvPr/>
        </p:nvSpPr>
        <p:spPr>
          <a:xfrm>
            <a:off x="1070918" y="4629665"/>
            <a:ext cx="3312546" cy="1743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chemeClr val="accent3"/>
                </a:solidFill>
              </a:rPr>
              <a:t>Team Spark Trio Sparklers:</a:t>
            </a:r>
          </a:p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chemeClr val="accent3"/>
                </a:solidFill>
              </a:rPr>
              <a:t>Taabish Khan</a:t>
            </a:r>
          </a:p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chemeClr val="accent3"/>
                </a:solidFill>
              </a:rPr>
              <a:t>Shubham Bhosale</a:t>
            </a:r>
          </a:p>
          <a:p>
            <a:pPr algn="l">
              <a:lnSpc>
                <a:spcPct val="120000"/>
              </a:lnSpc>
            </a:pPr>
            <a:r>
              <a:rPr lang="en-AU" sz="2400" dirty="0">
                <a:solidFill>
                  <a:schemeClr val="accent3"/>
                </a:solidFill>
              </a:rPr>
              <a:t>Sonalika Arella</a:t>
            </a:r>
          </a:p>
        </p:txBody>
      </p:sp>
    </p:spTree>
    <p:extLst>
      <p:ext uri="{BB962C8B-B14F-4D97-AF65-F5344CB8AC3E}">
        <p14:creationId xmlns:p14="http://schemas.microsoft.com/office/powerpoint/2010/main" val="40289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Description automatically generated">
            <a:extLst>
              <a:ext uri="{FF2B5EF4-FFF2-40B4-BE49-F238E27FC236}">
                <a16:creationId xmlns:a16="http://schemas.microsoft.com/office/drawing/2014/main" id="{A6D15117-6279-17B1-F154-608FB24B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54" y="1291438"/>
            <a:ext cx="6899891" cy="50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6CC6E-5C71-2AF5-E75A-91918E035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171D-0658-B097-6445-66E1FF28D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116CB-31FC-6B19-683C-06D541315F4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1026" name="Picture 2" descr="The Best 21 Presentation Professional Powerpoint Background Thank You ...">
            <a:extLst>
              <a:ext uri="{FF2B5EF4-FFF2-40B4-BE49-F238E27FC236}">
                <a16:creationId xmlns:a16="http://schemas.microsoft.com/office/drawing/2014/main" id="{56B59C51-16AE-C45C-A994-2B3CD2476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91" y="919330"/>
            <a:ext cx="7436018" cy="41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A4258-B668-CF17-23B2-59F5A018F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05" y="3355691"/>
            <a:ext cx="4625974" cy="1051057"/>
          </a:xfrm>
        </p:spPr>
        <p:txBody>
          <a:bodyPr/>
          <a:lstStyle/>
          <a:p>
            <a:r>
              <a:rPr lang="en-AU" dirty="0"/>
              <a:t>Problem Statement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860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3AD9D-8013-B02E-0487-7DBB902170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5310" y="1582341"/>
            <a:ext cx="9405463" cy="3630225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Data Source </a:t>
            </a:r>
          </a:p>
          <a:p>
            <a:pPr>
              <a:lnSpc>
                <a:spcPct val="120000"/>
              </a:lnSpc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Data Cleaning </a:t>
            </a:r>
          </a:p>
          <a:p>
            <a:pPr algn="l">
              <a:lnSpc>
                <a:spcPct val="120000"/>
              </a:lnSpc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Monthly Billing Report</a:t>
            </a:r>
          </a:p>
          <a:p>
            <a:pPr algn="l">
              <a:lnSpc>
                <a:spcPct val="120000"/>
              </a:lnSpc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Customer Complaints &amp; Network Metrics Visualization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A4258-B668-CF17-23B2-59F5A018F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839" y="3429000"/>
            <a:ext cx="4625974" cy="527837"/>
          </a:xfrm>
        </p:spPr>
        <p:txBody>
          <a:bodyPr/>
          <a:lstStyle/>
          <a:p>
            <a:r>
              <a:rPr lang="en-AU" dirty="0"/>
              <a:t>Solution Proposed</a:t>
            </a:r>
          </a:p>
        </p:txBody>
      </p:sp>
    </p:spTree>
    <p:extLst>
      <p:ext uri="{BB962C8B-B14F-4D97-AF65-F5344CB8AC3E}">
        <p14:creationId xmlns:p14="http://schemas.microsoft.com/office/powerpoint/2010/main" val="424239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77067-A625-2311-5723-99CC5B143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030" y="485931"/>
            <a:ext cx="7002732" cy="1846659"/>
          </a:xfrm>
        </p:spPr>
        <p:txBody>
          <a:bodyPr/>
          <a:lstStyle/>
          <a:p>
            <a:r>
              <a:rPr lang="en-AU" dirty="0"/>
              <a:t>Architecture Diagram &amp; Workflow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B325A4DA-A347-B30A-F535-40B89ED2A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30" y="1332023"/>
            <a:ext cx="9933091" cy="51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A4258-B668-CF17-23B2-59F5A018F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04" y="3429000"/>
            <a:ext cx="4998833" cy="1051057"/>
          </a:xfrm>
        </p:spPr>
        <p:txBody>
          <a:bodyPr/>
          <a:lstStyle/>
          <a:p>
            <a:r>
              <a:rPr lang="en-AU" dirty="0"/>
              <a:t>Challenges and Solution</a:t>
            </a:r>
          </a:p>
        </p:txBody>
      </p:sp>
    </p:spTree>
    <p:extLst>
      <p:ext uri="{BB962C8B-B14F-4D97-AF65-F5344CB8AC3E}">
        <p14:creationId xmlns:p14="http://schemas.microsoft.com/office/powerpoint/2010/main" val="17235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E3D531-81B4-8060-B92B-572B79412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106" y="2243328"/>
            <a:ext cx="8835843" cy="33184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Data Cleansing issue</a:t>
            </a:r>
          </a:p>
          <a:p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Data Storage issue</a:t>
            </a:r>
          </a:p>
          <a:p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Issue of Connecting Power BI with ADLS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Issue of manually debugging the pipeline</a:t>
            </a:r>
          </a:p>
        </p:txBody>
      </p:sp>
    </p:spTree>
    <p:extLst>
      <p:ext uri="{BB962C8B-B14F-4D97-AF65-F5344CB8AC3E}">
        <p14:creationId xmlns:p14="http://schemas.microsoft.com/office/powerpoint/2010/main" val="25240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A4258-B668-CF17-23B2-59F5A018F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05" y="3429000"/>
            <a:ext cx="4625974" cy="527837"/>
          </a:xfrm>
        </p:spPr>
        <p:txBody>
          <a:bodyPr/>
          <a:lstStyle/>
          <a:p>
            <a:r>
              <a:rPr lang="en-AU" dirty="0"/>
              <a:t>Learning Outcome</a:t>
            </a:r>
          </a:p>
        </p:txBody>
      </p:sp>
    </p:spTree>
    <p:extLst>
      <p:ext uri="{BB962C8B-B14F-4D97-AF65-F5344CB8AC3E}">
        <p14:creationId xmlns:p14="http://schemas.microsoft.com/office/powerpoint/2010/main" val="2640807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E3D531-81B4-8060-B92B-572B79412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106" y="2243328"/>
            <a:ext cx="8835843" cy="282814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Medallion Architecture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Storage Trigger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ETL Steps using Azure Data Factory &amp; Databricks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Visualisation &amp; creation of Dashboards using Power BI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AU" sz="2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chemeClr val="bg1"/>
                </a:solidFill>
                <a:latin typeface="+mn-lt"/>
              </a:rPr>
              <a:t>Learnt about the Azure Storage and hierarchies</a:t>
            </a:r>
          </a:p>
        </p:txBody>
      </p:sp>
    </p:spTree>
    <p:extLst>
      <p:ext uri="{BB962C8B-B14F-4D97-AF65-F5344CB8AC3E}">
        <p14:creationId xmlns:p14="http://schemas.microsoft.com/office/powerpoint/2010/main" val="383208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stra International 2023 Sky 60">
  <a:themeElements>
    <a:clrScheme name="Telstra Corporate 2023">
      <a:dk1>
        <a:srgbClr val="131A35"/>
      </a:dk1>
      <a:lt1>
        <a:srgbClr val="FFFFFF"/>
      </a:lt1>
      <a:dk2>
        <a:srgbClr val="F5EDE2"/>
      </a:dk2>
      <a:lt2>
        <a:srgbClr val="FFFFFF"/>
      </a:lt2>
      <a:accent1>
        <a:srgbClr val="1A2E61"/>
      </a:accent1>
      <a:accent2>
        <a:srgbClr val="0D54FF"/>
      </a:accent2>
      <a:accent3>
        <a:srgbClr val="F96449"/>
      </a:accent3>
      <a:accent4>
        <a:srgbClr val="F44E1A"/>
      </a:accent4>
      <a:accent5>
        <a:srgbClr val="F5EDE2"/>
      </a:accent5>
      <a:accent6>
        <a:srgbClr val="D4CDC3"/>
      </a:accent6>
      <a:hlink>
        <a:srgbClr val="0D54FF"/>
      </a:hlink>
      <a:folHlink>
        <a:srgbClr val="F96449"/>
      </a:folHlink>
    </a:clrScheme>
    <a:fontScheme name="Telstra 2023">
      <a:majorFont>
        <a:latin typeface="Telstra Display Medium"/>
        <a:ea typeface=""/>
        <a:cs typeface=""/>
      </a:majorFont>
      <a:minorFont>
        <a:latin typeface="Tels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dirty="0" err="1" smtClean="0"/>
        </a:defPPr>
      </a:lstStyle>
    </a:txDef>
  </a:objectDefaults>
  <a:extraClrSchemeLst/>
  <a:custClrLst>
    <a:custClr name="Sky 60">
      <a:srgbClr val="0D54FF"/>
    </a:custClr>
    <a:custClr name="Sky 80">
      <a:srgbClr val="1A2E61"/>
    </a:custClr>
    <a:custClr name="Sky 40">
      <a:srgbClr val="6CC8FE"/>
    </a:custClr>
    <a:custClr name="Sky 20">
      <a:srgbClr val="D8F0FE"/>
    </a:custClr>
    <a:custClr name="Earth 60">
      <a:srgbClr val="F96449"/>
    </a:custClr>
    <a:custClr name="Earth 80">
      <a:srgbClr val="F44E1A"/>
    </a:custClr>
    <a:custClr name="Earth 40">
      <a:srgbClr val="FFAE87"/>
    </a:custClr>
    <a:custClr name="Earth 20">
      <a:srgbClr val="FFDDD1"/>
    </a:custClr>
    <a:custClr name="BLANK">
      <a:srgbClr val="FFFFFF"/>
    </a:custClr>
    <a:custClr name="BLANK">
      <a:srgbClr val="FFFFFF"/>
    </a:custClr>
    <a:custClr name="Sand 40">
      <a:srgbClr val="F5EDE2"/>
    </a:custClr>
    <a:custClr name="Sand 60">
      <a:srgbClr val="D4CDC3"/>
    </a:custClr>
    <a:custClr name="Sand 20">
      <a:srgbClr val="FEF9EF"/>
    </a:custClr>
    <a:custClr name="Grey 80">
      <a:srgbClr val="505050"/>
    </a:custClr>
    <a:custClr name="Grey 60">
      <a:srgbClr val="828282"/>
    </a:custClr>
    <a:custClr name="Grey 40">
      <a:srgbClr val="A0A0A0"/>
    </a:custClr>
    <a:custClr name="Grey 30">
      <a:srgbClr val="C8C8C8"/>
    </a:custClr>
    <a:custClr name="Grey 20">
      <a:srgbClr val="E3E3E3"/>
    </a:custClr>
    <a:custClr name="Grey 10">
      <a:srgbClr val="F4F4F4"/>
    </a:custClr>
    <a:custClr name="BLANK">
      <a:srgbClr val="FFFFFF"/>
    </a:custClr>
    <a:custClr name="Shamrock 60">
      <a:srgbClr val="24A148"/>
    </a:custClr>
    <a:custClr name="Crimson 60">
      <a:srgbClr val="DA1E28"/>
    </a:custClr>
    <a:custClr name="Pinot 60">
      <a:srgbClr val="69001B"/>
    </a:custClr>
  </a:custClrLst>
  <a:extLst>
    <a:ext uri="{05A4C25C-085E-4340-85A3-A5531E510DB2}">
      <thm15:themeFamily xmlns:thm15="http://schemas.microsoft.com/office/thememl/2012/main" name="Office Theme" id="{073F7E60-961C-489B-9E92-614C34D5002D}" vid="{15AC488D-1432-42CB-8ECF-604117EB89B6}"/>
    </a:ext>
  </a:extLst>
</a:theme>
</file>

<file path=ppt/theme/theme2.xml><?xml version="1.0" encoding="utf-8"?>
<a:theme xmlns:a="http://schemas.openxmlformats.org/drawingml/2006/main" name="Telstra International 2023 Earth 60">
  <a:themeElements>
    <a:clrScheme name="Telstra Corporate 2023">
      <a:dk1>
        <a:srgbClr val="131A35"/>
      </a:dk1>
      <a:lt1>
        <a:srgbClr val="FFFFFF"/>
      </a:lt1>
      <a:dk2>
        <a:srgbClr val="F5EDE2"/>
      </a:dk2>
      <a:lt2>
        <a:srgbClr val="FFFFFF"/>
      </a:lt2>
      <a:accent1>
        <a:srgbClr val="1A2E61"/>
      </a:accent1>
      <a:accent2>
        <a:srgbClr val="0D54FF"/>
      </a:accent2>
      <a:accent3>
        <a:srgbClr val="F96449"/>
      </a:accent3>
      <a:accent4>
        <a:srgbClr val="F44E1A"/>
      </a:accent4>
      <a:accent5>
        <a:srgbClr val="F5EDE2"/>
      </a:accent5>
      <a:accent6>
        <a:srgbClr val="D4CDC3"/>
      </a:accent6>
      <a:hlink>
        <a:srgbClr val="0D54FF"/>
      </a:hlink>
      <a:folHlink>
        <a:srgbClr val="F96449"/>
      </a:folHlink>
    </a:clrScheme>
    <a:fontScheme name="Telstra 2023">
      <a:majorFont>
        <a:latin typeface="Telstra Display Medium"/>
        <a:ea typeface=""/>
        <a:cs typeface=""/>
      </a:majorFont>
      <a:minorFont>
        <a:latin typeface="Tels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dirty="0" err="1" smtClean="0"/>
        </a:defPPr>
      </a:lstStyle>
    </a:txDef>
  </a:objectDefaults>
  <a:extraClrSchemeLst/>
  <a:custClrLst>
    <a:custClr name="Sky 60">
      <a:srgbClr val="0D54FF"/>
    </a:custClr>
    <a:custClr name="Sky 80">
      <a:srgbClr val="1A2E61"/>
    </a:custClr>
    <a:custClr name="Sky 40">
      <a:srgbClr val="6CC8FE"/>
    </a:custClr>
    <a:custClr name="Sky 20">
      <a:srgbClr val="D8F0FE"/>
    </a:custClr>
    <a:custClr name="Earth 60">
      <a:srgbClr val="F96449"/>
    </a:custClr>
    <a:custClr name="Earth 80">
      <a:srgbClr val="F44E1A"/>
    </a:custClr>
    <a:custClr name="Earth 40">
      <a:srgbClr val="FFAE87"/>
    </a:custClr>
    <a:custClr name="Earth 20">
      <a:srgbClr val="FFDDD1"/>
    </a:custClr>
    <a:custClr name="BLANK">
      <a:srgbClr val="FFFFFF"/>
    </a:custClr>
    <a:custClr name="BLANK">
      <a:srgbClr val="FFFFFF"/>
    </a:custClr>
    <a:custClr name="Sand 40">
      <a:srgbClr val="F5EDE2"/>
    </a:custClr>
    <a:custClr name="Sand 60">
      <a:srgbClr val="D4CDC3"/>
    </a:custClr>
    <a:custClr name="Sand 20">
      <a:srgbClr val="FEF9EF"/>
    </a:custClr>
    <a:custClr name="Grey 80">
      <a:srgbClr val="505050"/>
    </a:custClr>
    <a:custClr name="Grey 60">
      <a:srgbClr val="828282"/>
    </a:custClr>
    <a:custClr name="Grey 40">
      <a:srgbClr val="A0A0A0"/>
    </a:custClr>
    <a:custClr name="Grey 30">
      <a:srgbClr val="C8C8C8"/>
    </a:custClr>
    <a:custClr name="Grey 20">
      <a:srgbClr val="E3E3E3"/>
    </a:custClr>
    <a:custClr name="Grey 10">
      <a:srgbClr val="F4F4F4"/>
    </a:custClr>
    <a:custClr name="BLANK">
      <a:srgbClr val="FFFFFF"/>
    </a:custClr>
    <a:custClr name="Shamrock 60">
      <a:srgbClr val="24A148"/>
    </a:custClr>
    <a:custClr name="Crimson 60">
      <a:srgbClr val="DA1E28"/>
    </a:custClr>
    <a:custClr name="Pinot 60">
      <a:srgbClr val="69001B"/>
    </a:custClr>
  </a:custClrLst>
  <a:extLst>
    <a:ext uri="{05A4C25C-085E-4340-85A3-A5531E510DB2}">
      <thm15:themeFamily xmlns:thm15="http://schemas.microsoft.com/office/thememl/2012/main" name="Office Theme" id="{073F7E60-961C-489B-9E92-614C34D5002D}" vid="{15AC488D-1432-42CB-8ECF-604117EB89B6}"/>
    </a:ext>
  </a:extLst>
</a:theme>
</file>

<file path=ppt/theme/theme3.xml><?xml version="1.0" encoding="utf-8"?>
<a:theme xmlns:a="http://schemas.openxmlformats.org/drawingml/2006/main" name="Telstra International 2023 Sand 40">
  <a:themeElements>
    <a:clrScheme name="Telstra Corporate 2023">
      <a:dk1>
        <a:srgbClr val="131A35"/>
      </a:dk1>
      <a:lt1>
        <a:srgbClr val="FFFFFF"/>
      </a:lt1>
      <a:dk2>
        <a:srgbClr val="F5EDE2"/>
      </a:dk2>
      <a:lt2>
        <a:srgbClr val="FFFFFF"/>
      </a:lt2>
      <a:accent1>
        <a:srgbClr val="1A2E61"/>
      </a:accent1>
      <a:accent2>
        <a:srgbClr val="0D54FF"/>
      </a:accent2>
      <a:accent3>
        <a:srgbClr val="F96449"/>
      </a:accent3>
      <a:accent4>
        <a:srgbClr val="F44E1A"/>
      </a:accent4>
      <a:accent5>
        <a:srgbClr val="F5EDE2"/>
      </a:accent5>
      <a:accent6>
        <a:srgbClr val="D4CDC3"/>
      </a:accent6>
      <a:hlink>
        <a:srgbClr val="0D54FF"/>
      </a:hlink>
      <a:folHlink>
        <a:srgbClr val="F96449"/>
      </a:folHlink>
    </a:clrScheme>
    <a:fontScheme name="Telstra 2023">
      <a:majorFont>
        <a:latin typeface="Telstra Display Medium"/>
        <a:ea typeface=""/>
        <a:cs typeface=""/>
      </a:majorFont>
      <a:minorFont>
        <a:latin typeface="Tels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dirty="0" err="1" smtClean="0"/>
        </a:defPPr>
      </a:lstStyle>
    </a:txDef>
  </a:objectDefaults>
  <a:extraClrSchemeLst/>
  <a:custClrLst>
    <a:custClr name="Sky 60">
      <a:srgbClr val="0D54FF"/>
    </a:custClr>
    <a:custClr name="Sky 80">
      <a:srgbClr val="1A2E61"/>
    </a:custClr>
    <a:custClr name="Sky 40">
      <a:srgbClr val="6CC8FE"/>
    </a:custClr>
    <a:custClr name="Sky 20">
      <a:srgbClr val="D8F0FE"/>
    </a:custClr>
    <a:custClr name="Earth 60">
      <a:srgbClr val="F96449"/>
    </a:custClr>
    <a:custClr name="Earth 80">
      <a:srgbClr val="F44E1A"/>
    </a:custClr>
    <a:custClr name="Earth 40">
      <a:srgbClr val="FFAE87"/>
    </a:custClr>
    <a:custClr name="Earth 20">
      <a:srgbClr val="FFDDD1"/>
    </a:custClr>
    <a:custClr name="BLANK">
      <a:srgbClr val="FFFFFF"/>
    </a:custClr>
    <a:custClr name="BLANK">
      <a:srgbClr val="FFFFFF"/>
    </a:custClr>
    <a:custClr name="Sand 40">
      <a:srgbClr val="F5EDE2"/>
    </a:custClr>
    <a:custClr name="Sand 60">
      <a:srgbClr val="D4CDC3"/>
    </a:custClr>
    <a:custClr name="Sand 20">
      <a:srgbClr val="FEF9EF"/>
    </a:custClr>
    <a:custClr name="Grey 80">
      <a:srgbClr val="505050"/>
    </a:custClr>
    <a:custClr name="Grey 60">
      <a:srgbClr val="828282"/>
    </a:custClr>
    <a:custClr name="Grey 40">
      <a:srgbClr val="A0A0A0"/>
    </a:custClr>
    <a:custClr name="Grey 30">
      <a:srgbClr val="C8C8C8"/>
    </a:custClr>
    <a:custClr name="Grey 20">
      <a:srgbClr val="E3E3E3"/>
    </a:custClr>
    <a:custClr name="Grey 10">
      <a:srgbClr val="F4F4F4"/>
    </a:custClr>
    <a:custClr name="BLANK">
      <a:srgbClr val="FFFFFF"/>
    </a:custClr>
    <a:custClr name="Shamrock 60">
      <a:srgbClr val="24A148"/>
    </a:custClr>
    <a:custClr name="Crimson 60">
      <a:srgbClr val="DA1E28"/>
    </a:custClr>
    <a:custClr name="Pinot 60">
      <a:srgbClr val="69001B"/>
    </a:custClr>
  </a:custClrLst>
  <a:extLst>
    <a:ext uri="{05A4C25C-085E-4340-85A3-A5531E510DB2}">
      <thm15:themeFamily xmlns:thm15="http://schemas.microsoft.com/office/thememl/2012/main" name="Office Theme" id="{073F7E60-961C-489B-9E92-614C34D5002D}" vid="{15AC488D-1432-42CB-8ECF-604117EB89B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603BDE13CCC545A47A3059E6E411A5" ma:contentTypeVersion="16" ma:contentTypeDescription="Create a new document." ma:contentTypeScope="" ma:versionID="7da2b6ce034e4a1b2acaf1ceee30fbd1">
  <xsd:schema xmlns:xsd="http://www.w3.org/2001/XMLSchema" xmlns:xs="http://www.w3.org/2001/XMLSchema" xmlns:p="http://schemas.microsoft.com/office/2006/metadata/properties" xmlns:ns2="cc439602-6e20-438f-908b-bc2ab95209e2" xmlns:ns3="43083cff-2120-40b1-81ba-58c336f439e7" xmlns:ns4="c7b56d83-7d92-4d5e-8552-dd44030ff6cf" targetNamespace="http://schemas.microsoft.com/office/2006/metadata/properties" ma:root="true" ma:fieldsID="0ce7ead1404cc3d8cfebaf54c44085b3" ns2:_="" ns3:_="" ns4:_="">
    <xsd:import namespace="cc439602-6e20-438f-908b-bc2ab95209e2"/>
    <xsd:import namespace="43083cff-2120-40b1-81ba-58c336f439e7"/>
    <xsd:import namespace="c7b56d83-7d92-4d5e-8552-dd44030ff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39602-6e20-438f-908b-bc2ab95209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7780b6f-135f-46e7-9608-4a6f87a742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83cff-2120-40b1-81ba-58c336f43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6d83-7d92-4d5e-8552-dd44030ff6cf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1d5a4c5-f83b-44af-98ee-8a69fd858b95}" ma:internalName="TaxCatchAll" ma:showField="CatchAllData" ma:web="43083cff-2120-40b1-81ba-58c336f43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b56d83-7d92-4d5e-8552-dd44030ff6cf" xsi:nil="true"/>
    <lcf76f155ced4ddcb4097134ff3c332f xmlns="cc439602-6e20-438f-908b-bc2ab95209e2">
      <Terms xmlns="http://schemas.microsoft.com/office/infopath/2007/PartnerControls"/>
    </lcf76f155ced4ddcb4097134ff3c332f>
    <SharedWithUsers xmlns="43083cff-2120-40b1-81ba-58c336f439e7">
      <UserInfo>
        <DisplayName>Kolagad, Jyothi</DisplayName>
        <AccountId>699</AccountId>
        <AccountType/>
      </UserInfo>
      <UserInfo>
        <DisplayName>Thotakura, Priyanka</DisplayName>
        <AccountId>697</AccountId>
        <AccountType/>
      </UserInfo>
      <UserInfo>
        <DisplayName>Sikroria, Nihasha</DisplayName>
        <AccountId>643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6C7A957-6F26-4F2B-8080-8A444184E9A1}">
  <ds:schemaRefs>
    <ds:schemaRef ds:uri="43083cff-2120-40b1-81ba-58c336f439e7"/>
    <ds:schemaRef ds:uri="c7b56d83-7d92-4d5e-8552-dd44030ff6cf"/>
    <ds:schemaRef ds:uri="cc439602-6e20-438f-908b-bc2ab95209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C6CE41-FDFB-4720-8ED7-BDA6159FD1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6B619-1D33-4F48-8C0F-532B7CDA34A7}">
  <ds:schemaRefs>
    <ds:schemaRef ds:uri="43083cff-2120-40b1-81ba-58c336f439e7"/>
    <ds:schemaRef ds:uri="c7b56d83-7d92-4d5e-8552-dd44030ff6cf"/>
    <ds:schemaRef ds:uri="cc439602-6e20-438f-908b-bc2ab95209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ab56b7-6ec4-4073-8d92-ac7cc2e7a5df}" enabled="1" method="Privileged" siteId="{49dfc6a3-5fb7-49f4-adea-c54e725bb8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</TotalTime>
  <Words>100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Telstra Display</vt:lpstr>
      <vt:lpstr>Telstra Display Medium</vt:lpstr>
      <vt:lpstr>Telstra Text</vt:lpstr>
      <vt:lpstr>Telstra Text Medium</vt:lpstr>
      <vt:lpstr>Wingdings</vt:lpstr>
      <vt:lpstr>Telstra International 2023 Sky 60</vt:lpstr>
      <vt:lpstr>Telstra International 2023 Earth 60</vt:lpstr>
      <vt:lpstr>Telstra International 2023 Sand 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Sharyl Soh</dc:creator>
  <cp:lastModifiedBy>KHAN, TAABISH FARID</cp:lastModifiedBy>
  <cp:revision>8</cp:revision>
  <dcterms:created xsi:type="dcterms:W3CDTF">2023-01-16T01:41:14Z</dcterms:created>
  <dcterms:modified xsi:type="dcterms:W3CDTF">2023-10-04T16:09:52Z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0x010100E6603BDE13CCC545A47A3059E6E411A5</vt:lpwstr>
  </property>
  <property fmtid="{D5CDD505-2E9C-101B-9397-08002B2CF9AE}" pid="3" name="ClassificationContentMarkingFooterText">
    <vt:lpwstr>General</vt:lpwstr>
  </property>
  <property fmtid="{D5CDD505-2E9C-101B-9397-08002B2CF9AE}" pid="4" name="MediaServiceImageTags">
    <vt:lpwstr/>
  </property>
  <property fmtid="{D5CDD505-2E9C-101B-9397-08002B2CF9AE}" pid="5" name="ClassificationContentMarkingFooterLocations">
    <vt:lpwstr>Telstra International 2023 Sky 60:9\Telstra International 2023 Earth 60:9\Telstra International 2023 Sand 40:9</vt:lpwstr>
  </property>
</Properties>
</file>